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38"/>
  </p:notesMasterIdLst>
  <p:sldIdLst>
    <p:sldId id="321" r:id="rId2"/>
    <p:sldId id="319" r:id="rId3"/>
    <p:sldId id="310" r:id="rId4"/>
    <p:sldId id="261" r:id="rId5"/>
    <p:sldId id="335" r:id="rId6"/>
    <p:sldId id="334" r:id="rId7"/>
    <p:sldId id="327" r:id="rId8"/>
    <p:sldId id="330" r:id="rId9"/>
    <p:sldId id="332" r:id="rId10"/>
    <p:sldId id="333" r:id="rId11"/>
    <p:sldId id="336" r:id="rId12"/>
    <p:sldId id="312" r:id="rId13"/>
    <p:sldId id="338" r:id="rId14"/>
    <p:sldId id="314" r:id="rId15"/>
    <p:sldId id="339" r:id="rId16"/>
    <p:sldId id="352" r:id="rId17"/>
    <p:sldId id="355" r:id="rId18"/>
    <p:sldId id="354" r:id="rId19"/>
    <p:sldId id="356" r:id="rId20"/>
    <p:sldId id="357" r:id="rId21"/>
    <p:sldId id="358" r:id="rId22"/>
    <p:sldId id="359" r:id="rId23"/>
    <p:sldId id="360" r:id="rId24"/>
    <p:sldId id="361" r:id="rId25"/>
    <p:sldId id="362" r:id="rId26"/>
    <p:sldId id="315" r:id="rId27"/>
    <p:sldId id="363" r:id="rId28"/>
    <p:sldId id="366" r:id="rId29"/>
    <p:sldId id="367" r:id="rId30"/>
    <p:sldId id="316" r:id="rId31"/>
    <p:sldId id="369" r:id="rId32"/>
    <p:sldId id="317" r:id="rId33"/>
    <p:sldId id="372" r:id="rId34"/>
    <p:sldId id="376" r:id="rId35"/>
    <p:sldId id="278" r:id="rId36"/>
    <p:sldId id="266" r:id="rId37"/>
  </p:sldIdLst>
  <p:sldSz cx="9144000" cy="5143500" type="screen16x9"/>
  <p:notesSz cx="6858000" cy="9144000"/>
  <p:embeddedFontLst>
    <p:embeddedFont>
      <p:font typeface="Bree Serif" panose="020B0604020202020204" charset="0"/>
      <p:regular r:id="rId39"/>
    </p:embeddedFont>
    <p:embeddedFont>
      <p:font typeface="Josefin Sans" pitchFamily="2" charset="0"/>
      <p:regular r:id="rId40"/>
      <p:bold r:id="rId41"/>
      <p:italic r:id="rId42"/>
      <p:boldItalic r:id="rId43"/>
    </p:embeddedFont>
    <p:embeddedFont>
      <p:font typeface="Kanit ExtraLight" panose="020B0604020202020204" charset="-34"/>
      <p:regular r:id="rId44"/>
      <p:bold r:id="rId45"/>
      <p:italic r:id="rId46"/>
      <p:boldItalic r:id="rId47"/>
    </p:embeddedFont>
    <p:embeddedFont>
      <p:font typeface="Kanit Light" panose="020B0604020202020204" charset="-34"/>
      <p:regular r:id="rId48"/>
      <p:bold r:id="rId49"/>
      <p:italic r:id="rId50"/>
      <p:boldItalic r:id="rId51"/>
    </p:embeddedFont>
    <p:embeddedFont>
      <p:font typeface="Poppins" panose="00000500000000000000" pitchFamily="2"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6C1F"/>
    <a:srgbClr val="E78BA3"/>
    <a:srgbClr val="0A84FF"/>
    <a:srgbClr val="FF453A"/>
    <a:srgbClr val="FF375F"/>
    <a:srgbClr val="D0BF8B"/>
    <a:srgbClr val="609A92"/>
    <a:srgbClr val="6AC4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D585DF-9B50-4340-B8B3-ABE3A7947FCF}" v="64" dt="2024-04-30T00:14:02.038"/>
  </p1510:revLst>
</p1510:revInfo>
</file>

<file path=ppt/tableStyles.xml><?xml version="1.0" encoding="utf-8"?>
<a:tblStyleLst xmlns:a="http://schemas.openxmlformats.org/drawingml/2006/main" def="{61A5AAB7-7A30-4F0B-A474-287D9C70A06D}">
  <a:tblStyle styleId="{61A5AAB7-7A30-4F0B-A474-287D9C70A06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45" autoAdjust="0"/>
    <p:restoredTop sz="94703"/>
  </p:normalViewPr>
  <p:slideViewPr>
    <p:cSldViewPr snapToGrid="0">
      <p:cViewPr varScale="1">
        <p:scale>
          <a:sx n="203" d="100"/>
          <a:sy n="203" d="100"/>
        </p:scale>
        <p:origin x="356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 Cha" userId="347c140aa1273180" providerId="LiveId" clId="{E0D585DF-9B50-4340-B8B3-ABE3A7947FCF}"/>
    <pc:docChg chg="undo redo custSel addSld delSld modSld sldOrd delMainMaster modMainMaster">
      <pc:chgData name="Andrew Cha" userId="347c140aa1273180" providerId="LiveId" clId="{E0D585DF-9B50-4340-B8B3-ABE3A7947FCF}" dt="2024-04-30T00:27:59.370" v="1643" actId="2710"/>
      <pc:docMkLst>
        <pc:docMk/>
      </pc:docMkLst>
      <pc:sldChg chg="addSp delSp modSp add del mod ord setBg modClrScheme chgLayout">
        <pc:chgData name="Andrew Cha" userId="347c140aa1273180" providerId="LiveId" clId="{E0D585DF-9B50-4340-B8B3-ABE3A7947FCF}" dt="2024-04-29T23:51:45.069" v="1020" actId="14838"/>
        <pc:sldMkLst>
          <pc:docMk/>
          <pc:sldMk cId="0" sldId="266"/>
        </pc:sldMkLst>
        <pc:spChg chg="add del mod ord">
          <ac:chgData name="Andrew Cha" userId="347c140aa1273180" providerId="LiveId" clId="{E0D585DF-9B50-4340-B8B3-ABE3A7947FCF}" dt="2024-04-29T23:40:18.220" v="543" actId="478"/>
          <ac:spMkLst>
            <pc:docMk/>
            <pc:sldMk cId="0" sldId="266"/>
            <ac:spMk id="2" creationId="{3F4C1CD3-0E88-F8E4-3D6B-9888C8A69B1E}"/>
          </ac:spMkLst>
        </pc:spChg>
        <pc:spChg chg="add mod">
          <ac:chgData name="Andrew Cha" userId="347c140aa1273180" providerId="LiveId" clId="{E0D585DF-9B50-4340-B8B3-ABE3A7947FCF}" dt="2024-04-29T23:51:45.069" v="1020" actId="14838"/>
          <ac:spMkLst>
            <pc:docMk/>
            <pc:sldMk cId="0" sldId="266"/>
            <ac:spMk id="3" creationId="{359C807A-24F9-C496-579D-3C45E06F66EB}"/>
          </ac:spMkLst>
        </pc:spChg>
        <pc:spChg chg="add del mod">
          <ac:chgData name="Andrew Cha" userId="347c140aa1273180" providerId="LiveId" clId="{E0D585DF-9B50-4340-B8B3-ABE3A7947FCF}" dt="2024-04-29T23:46:43.059" v="680" actId="478"/>
          <ac:spMkLst>
            <pc:docMk/>
            <pc:sldMk cId="0" sldId="266"/>
            <ac:spMk id="5" creationId="{9A33B391-2642-557B-01C8-C31D3C63B28E}"/>
          </ac:spMkLst>
        </pc:spChg>
        <pc:spChg chg="add mod">
          <ac:chgData name="Andrew Cha" userId="347c140aa1273180" providerId="LiveId" clId="{E0D585DF-9B50-4340-B8B3-ABE3A7947FCF}" dt="2024-04-29T23:46:27.435" v="677" actId="571"/>
          <ac:spMkLst>
            <pc:docMk/>
            <pc:sldMk cId="0" sldId="266"/>
            <ac:spMk id="6" creationId="{2C423DFA-5EDE-AA75-D952-22B5AF71EA98}"/>
          </ac:spMkLst>
        </pc:spChg>
        <pc:spChg chg="del mod ord">
          <ac:chgData name="Andrew Cha" userId="347c140aa1273180" providerId="LiveId" clId="{E0D585DF-9B50-4340-B8B3-ABE3A7947FCF}" dt="2024-04-29T23:45:53.980" v="646" actId="478"/>
          <ac:spMkLst>
            <pc:docMk/>
            <pc:sldMk cId="0" sldId="266"/>
            <ac:spMk id="1237" creationId="{00000000-0000-0000-0000-000000000000}"/>
          </ac:spMkLst>
        </pc:spChg>
      </pc:sldChg>
      <pc:sldChg chg="del">
        <pc:chgData name="Andrew Cha" userId="347c140aa1273180" providerId="LiveId" clId="{E0D585DF-9B50-4340-B8B3-ABE3A7947FCF}" dt="2024-04-29T23:14:42.421" v="216" actId="47"/>
        <pc:sldMkLst>
          <pc:docMk/>
          <pc:sldMk cId="0" sldId="267"/>
        </pc:sldMkLst>
      </pc:sldChg>
      <pc:sldChg chg="del">
        <pc:chgData name="Andrew Cha" userId="347c140aa1273180" providerId="LiveId" clId="{E0D585DF-9B50-4340-B8B3-ABE3A7947FCF}" dt="2024-04-29T23:14:37.721" v="212" actId="47"/>
        <pc:sldMkLst>
          <pc:docMk/>
          <pc:sldMk cId="0" sldId="268"/>
        </pc:sldMkLst>
      </pc:sldChg>
      <pc:sldChg chg="del">
        <pc:chgData name="Andrew Cha" userId="347c140aa1273180" providerId="LiveId" clId="{E0D585DF-9B50-4340-B8B3-ABE3A7947FCF}" dt="2024-04-29T23:14:38.093" v="213" actId="47"/>
        <pc:sldMkLst>
          <pc:docMk/>
          <pc:sldMk cId="0" sldId="269"/>
        </pc:sldMkLst>
      </pc:sldChg>
      <pc:sldChg chg="del">
        <pc:chgData name="Andrew Cha" userId="347c140aa1273180" providerId="LiveId" clId="{E0D585DF-9B50-4340-B8B3-ABE3A7947FCF}" dt="2024-04-29T23:14:38.575" v="214" actId="47"/>
        <pc:sldMkLst>
          <pc:docMk/>
          <pc:sldMk cId="0" sldId="270"/>
        </pc:sldMkLst>
      </pc:sldChg>
      <pc:sldChg chg="del">
        <pc:chgData name="Andrew Cha" userId="347c140aa1273180" providerId="LiveId" clId="{E0D585DF-9B50-4340-B8B3-ABE3A7947FCF}" dt="2024-04-29T23:14:40.661" v="215" actId="47"/>
        <pc:sldMkLst>
          <pc:docMk/>
          <pc:sldMk cId="0" sldId="271"/>
        </pc:sldMkLst>
      </pc:sldChg>
      <pc:sldChg chg="del">
        <pc:chgData name="Andrew Cha" userId="347c140aa1273180" providerId="LiveId" clId="{E0D585DF-9B50-4340-B8B3-ABE3A7947FCF}" dt="2024-04-29T23:14:33.628" v="210" actId="47"/>
        <pc:sldMkLst>
          <pc:docMk/>
          <pc:sldMk cId="0" sldId="272"/>
        </pc:sldMkLst>
      </pc:sldChg>
      <pc:sldChg chg="del">
        <pc:chgData name="Andrew Cha" userId="347c140aa1273180" providerId="LiveId" clId="{E0D585DF-9B50-4340-B8B3-ABE3A7947FCF}" dt="2024-04-29T23:14:32.398" v="209" actId="47"/>
        <pc:sldMkLst>
          <pc:docMk/>
          <pc:sldMk cId="0" sldId="273"/>
        </pc:sldMkLst>
      </pc:sldChg>
      <pc:sldChg chg="del">
        <pc:chgData name="Andrew Cha" userId="347c140aa1273180" providerId="LiveId" clId="{E0D585DF-9B50-4340-B8B3-ABE3A7947FCF}" dt="2024-04-29T23:14:34.600" v="211" actId="47"/>
        <pc:sldMkLst>
          <pc:docMk/>
          <pc:sldMk cId="0" sldId="274"/>
        </pc:sldMkLst>
      </pc:sldChg>
      <pc:sldChg chg="del">
        <pc:chgData name="Andrew Cha" userId="347c140aa1273180" providerId="LiveId" clId="{E0D585DF-9B50-4340-B8B3-ABE3A7947FCF}" dt="2024-04-29T23:14:29.410" v="207" actId="47"/>
        <pc:sldMkLst>
          <pc:docMk/>
          <pc:sldMk cId="0" sldId="275"/>
        </pc:sldMkLst>
      </pc:sldChg>
      <pc:sldChg chg="del">
        <pc:chgData name="Andrew Cha" userId="347c140aa1273180" providerId="LiveId" clId="{E0D585DF-9B50-4340-B8B3-ABE3A7947FCF}" dt="2024-04-29T23:14:28.115" v="206" actId="47"/>
        <pc:sldMkLst>
          <pc:docMk/>
          <pc:sldMk cId="0" sldId="276"/>
        </pc:sldMkLst>
      </pc:sldChg>
      <pc:sldChg chg="add del">
        <pc:chgData name="Andrew Cha" userId="347c140aa1273180" providerId="LiveId" clId="{E0D585DF-9B50-4340-B8B3-ABE3A7947FCF}" dt="2024-04-29T23:14:30.464" v="208" actId="47"/>
        <pc:sldMkLst>
          <pc:docMk/>
          <pc:sldMk cId="0" sldId="277"/>
        </pc:sldMkLst>
      </pc:sldChg>
      <pc:sldChg chg="modSp add del mod">
        <pc:chgData name="Andrew Cha" userId="347c140aa1273180" providerId="LiveId" clId="{E0D585DF-9B50-4340-B8B3-ABE3A7947FCF}" dt="2024-04-29T23:56:38.999" v="1091" actId="113"/>
        <pc:sldMkLst>
          <pc:docMk/>
          <pc:sldMk cId="0" sldId="278"/>
        </pc:sldMkLst>
        <pc:spChg chg="mod">
          <ac:chgData name="Andrew Cha" userId="347c140aa1273180" providerId="LiveId" clId="{E0D585DF-9B50-4340-B8B3-ABE3A7947FCF}" dt="2024-04-29T23:56:38.999" v="1091" actId="113"/>
          <ac:spMkLst>
            <pc:docMk/>
            <pc:sldMk cId="0" sldId="278"/>
            <ac:spMk id="45" creationId="{164B0196-A1A1-59E4-CF3F-A2A4F7782042}"/>
          </ac:spMkLst>
        </pc:spChg>
        <pc:spChg chg="mod">
          <ac:chgData name="Andrew Cha" userId="347c140aa1273180" providerId="LiveId" clId="{E0D585DF-9B50-4340-B8B3-ABE3A7947FCF}" dt="2024-04-29T23:56:38.515" v="1090" actId="113"/>
          <ac:spMkLst>
            <pc:docMk/>
            <pc:sldMk cId="0" sldId="278"/>
            <ac:spMk id="46" creationId="{580E1105-5654-FDF3-9C1C-C512FCCFF458}"/>
          </ac:spMkLst>
        </pc:spChg>
      </pc:sldChg>
      <pc:sldChg chg="del">
        <pc:chgData name="Andrew Cha" userId="347c140aa1273180" providerId="LiveId" clId="{E0D585DF-9B50-4340-B8B3-ABE3A7947FCF}" dt="2024-04-29T23:14:18.651" v="201" actId="47"/>
        <pc:sldMkLst>
          <pc:docMk/>
          <pc:sldMk cId="0" sldId="279"/>
        </pc:sldMkLst>
      </pc:sldChg>
      <pc:sldChg chg="del">
        <pc:chgData name="Andrew Cha" userId="347c140aa1273180" providerId="LiveId" clId="{E0D585DF-9B50-4340-B8B3-ABE3A7947FCF}" dt="2024-04-29T23:14:17.693" v="200" actId="47"/>
        <pc:sldMkLst>
          <pc:docMk/>
          <pc:sldMk cId="0" sldId="280"/>
        </pc:sldMkLst>
      </pc:sldChg>
      <pc:sldChg chg="del">
        <pc:chgData name="Andrew Cha" userId="347c140aa1273180" providerId="LiveId" clId="{E0D585DF-9B50-4340-B8B3-ABE3A7947FCF}" dt="2024-04-29T23:14:14.602" v="198" actId="47"/>
        <pc:sldMkLst>
          <pc:docMk/>
          <pc:sldMk cId="0" sldId="281"/>
        </pc:sldMkLst>
      </pc:sldChg>
      <pc:sldChg chg="add del">
        <pc:chgData name="Andrew Cha" userId="347c140aa1273180" providerId="LiveId" clId="{E0D585DF-9B50-4340-B8B3-ABE3A7947FCF}" dt="2024-04-29T23:14:13.212" v="197" actId="47"/>
        <pc:sldMkLst>
          <pc:docMk/>
          <pc:sldMk cId="0" sldId="282"/>
        </pc:sldMkLst>
      </pc:sldChg>
      <pc:sldChg chg="del">
        <pc:chgData name="Andrew Cha" userId="347c140aa1273180" providerId="LiveId" clId="{E0D585DF-9B50-4340-B8B3-ABE3A7947FCF}" dt="2024-04-29T23:14:16.606" v="199" actId="47"/>
        <pc:sldMkLst>
          <pc:docMk/>
          <pc:sldMk cId="0" sldId="283"/>
        </pc:sldMkLst>
      </pc:sldChg>
      <pc:sldChg chg="del">
        <pc:chgData name="Andrew Cha" userId="347c140aa1273180" providerId="LiveId" clId="{E0D585DF-9B50-4340-B8B3-ABE3A7947FCF}" dt="2024-04-29T23:14:04.226" v="194" actId="47"/>
        <pc:sldMkLst>
          <pc:docMk/>
          <pc:sldMk cId="0" sldId="284"/>
        </pc:sldMkLst>
      </pc:sldChg>
      <pc:sldChg chg="del">
        <pc:chgData name="Andrew Cha" userId="347c140aa1273180" providerId="LiveId" clId="{E0D585DF-9B50-4340-B8B3-ABE3A7947FCF}" dt="2024-04-29T23:14:01.197" v="192" actId="47"/>
        <pc:sldMkLst>
          <pc:docMk/>
          <pc:sldMk cId="0" sldId="285"/>
        </pc:sldMkLst>
      </pc:sldChg>
      <pc:sldChg chg="del">
        <pc:chgData name="Andrew Cha" userId="347c140aa1273180" providerId="LiveId" clId="{E0D585DF-9B50-4340-B8B3-ABE3A7947FCF}" dt="2024-04-29T23:14:01.952" v="193" actId="47"/>
        <pc:sldMkLst>
          <pc:docMk/>
          <pc:sldMk cId="0" sldId="286"/>
        </pc:sldMkLst>
      </pc:sldChg>
      <pc:sldChg chg="del">
        <pc:chgData name="Andrew Cha" userId="347c140aa1273180" providerId="LiveId" clId="{E0D585DF-9B50-4340-B8B3-ABE3A7947FCF}" dt="2024-04-29T23:13:57.904" v="191" actId="47"/>
        <pc:sldMkLst>
          <pc:docMk/>
          <pc:sldMk cId="0" sldId="287"/>
        </pc:sldMkLst>
      </pc:sldChg>
      <pc:sldChg chg="addSp delSp modSp del mod">
        <pc:chgData name="Andrew Cha" userId="347c140aa1273180" providerId="LiveId" clId="{E0D585DF-9B50-4340-B8B3-ABE3A7947FCF}" dt="2024-04-29T23:33:12.316" v="445" actId="47"/>
        <pc:sldMkLst>
          <pc:docMk/>
          <pc:sldMk cId="0" sldId="288"/>
        </pc:sldMkLst>
        <pc:spChg chg="add mod">
          <ac:chgData name="Andrew Cha" userId="347c140aa1273180" providerId="LiveId" clId="{E0D585DF-9B50-4340-B8B3-ABE3A7947FCF}" dt="2024-04-29T23:31:41.908" v="427"/>
          <ac:spMkLst>
            <pc:docMk/>
            <pc:sldMk cId="0" sldId="288"/>
            <ac:spMk id="3" creationId="{1D0F2B88-B474-AC7E-53A6-7A23108B25D5}"/>
          </ac:spMkLst>
        </pc:spChg>
        <pc:spChg chg="add mod">
          <ac:chgData name="Andrew Cha" userId="347c140aa1273180" providerId="LiveId" clId="{E0D585DF-9B50-4340-B8B3-ABE3A7947FCF}" dt="2024-04-29T23:31:41.908" v="427"/>
          <ac:spMkLst>
            <pc:docMk/>
            <pc:sldMk cId="0" sldId="288"/>
            <ac:spMk id="4" creationId="{665E3A8C-BAC6-2FCC-F2CA-75CA374A6276}"/>
          </ac:spMkLst>
        </pc:spChg>
        <pc:spChg chg="add mod">
          <ac:chgData name="Andrew Cha" userId="347c140aa1273180" providerId="LiveId" clId="{E0D585DF-9B50-4340-B8B3-ABE3A7947FCF}" dt="2024-04-29T23:31:41.908" v="427"/>
          <ac:spMkLst>
            <pc:docMk/>
            <pc:sldMk cId="0" sldId="288"/>
            <ac:spMk id="5" creationId="{F92DC768-B11F-5433-821B-C1FB00CC8BD1}"/>
          </ac:spMkLst>
        </pc:spChg>
        <pc:spChg chg="add mod">
          <ac:chgData name="Andrew Cha" userId="347c140aa1273180" providerId="LiveId" clId="{E0D585DF-9B50-4340-B8B3-ABE3A7947FCF}" dt="2024-04-29T23:31:41.908" v="427"/>
          <ac:spMkLst>
            <pc:docMk/>
            <pc:sldMk cId="0" sldId="288"/>
            <ac:spMk id="6" creationId="{A15257F2-970A-84DE-1EF1-6C83EA721B42}"/>
          </ac:spMkLst>
        </pc:spChg>
        <pc:spChg chg="add mod">
          <ac:chgData name="Andrew Cha" userId="347c140aa1273180" providerId="LiveId" clId="{E0D585DF-9B50-4340-B8B3-ABE3A7947FCF}" dt="2024-04-29T23:31:41.908" v="427"/>
          <ac:spMkLst>
            <pc:docMk/>
            <pc:sldMk cId="0" sldId="288"/>
            <ac:spMk id="7" creationId="{7F7B1FA4-F32F-72B2-DF2A-D2BFCC40D266}"/>
          </ac:spMkLst>
        </pc:spChg>
        <pc:spChg chg="add mod">
          <ac:chgData name="Andrew Cha" userId="347c140aa1273180" providerId="LiveId" clId="{E0D585DF-9B50-4340-B8B3-ABE3A7947FCF}" dt="2024-04-29T23:31:41.908" v="427"/>
          <ac:spMkLst>
            <pc:docMk/>
            <pc:sldMk cId="0" sldId="288"/>
            <ac:spMk id="8" creationId="{7D4A3F9F-59B9-63CB-41CF-1CC0F014F517}"/>
          </ac:spMkLst>
        </pc:spChg>
        <pc:spChg chg="add mod">
          <ac:chgData name="Andrew Cha" userId="347c140aa1273180" providerId="LiveId" clId="{E0D585DF-9B50-4340-B8B3-ABE3A7947FCF}" dt="2024-04-29T23:31:41.908" v="427"/>
          <ac:spMkLst>
            <pc:docMk/>
            <pc:sldMk cId="0" sldId="288"/>
            <ac:spMk id="9" creationId="{19299F36-995B-6B49-2F86-CF03460E2480}"/>
          </ac:spMkLst>
        </pc:spChg>
        <pc:spChg chg="add mod">
          <ac:chgData name="Andrew Cha" userId="347c140aa1273180" providerId="LiveId" clId="{E0D585DF-9B50-4340-B8B3-ABE3A7947FCF}" dt="2024-04-29T23:31:41.908" v="427"/>
          <ac:spMkLst>
            <pc:docMk/>
            <pc:sldMk cId="0" sldId="288"/>
            <ac:spMk id="10" creationId="{F35664A7-4966-479B-4FD7-11984BE4D38A}"/>
          </ac:spMkLst>
        </pc:spChg>
        <pc:spChg chg="add mod">
          <ac:chgData name="Andrew Cha" userId="347c140aa1273180" providerId="LiveId" clId="{E0D585DF-9B50-4340-B8B3-ABE3A7947FCF}" dt="2024-04-29T23:31:41.908" v="427"/>
          <ac:spMkLst>
            <pc:docMk/>
            <pc:sldMk cId="0" sldId="288"/>
            <ac:spMk id="11" creationId="{52527F8C-F4D0-2620-FC90-B7262177BC41}"/>
          </ac:spMkLst>
        </pc:spChg>
        <pc:spChg chg="add mod">
          <ac:chgData name="Andrew Cha" userId="347c140aa1273180" providerId="LiveId" clId="{E0D585DF-9B50-4340-B8B3-ABE3A7947FCF}" dt="2024-04-29T23:31:41.908" v="427"/>
          <ac:spMkLst>
            <pc:docMk/>
            <pc:sldMk cId="0" sldId="288"/>
            <ac:spMk id="12" creationId="{0AA893F9-17FE-2C47-2558-17704B776148}"/>
          </ac:spMkLst>
        </pc:spChg>
        <pc:spChg chg="add mod">
          <ac:chgData name="Andrew Cha" userId="347c140aa1273180" providerId="LiveId" clId="{E0D585DF-9B50-4340-B8B3-ABE3A7947FCF}" dt="2024-04-29T23:31:41.908" v="427"/>
          <ac:spMkLst>
            <pc:docMk/>
            <pc:sldMk cId="0" sldId="288"/>
            <ac:spMk id="13" creationId="{8BE4A18C-BF4E-A055-A5FD-4217887B60B0}"/>
          </ac:spMkLst>
        </pc:spChg>
        <pc:spChg chg="add mod">
          <ac:chgData name="Andrew Cha" userId="347c140aa1273180" providerId="LiveId" clId="{E0D585DF-9B50-4340-B8B3-ABE3A7947FCF}" dt="2024-04-29T23:31:41.908" v="427"/>
          <ac:spMkLst>
            <pc:docMk/>
            <pc:sldMk cId="0" sldId="288"/>
            <ac:spMk id="14" creationId="{FCF1186F-F7BD-2AF3-12A0-D1B11072A798}"/>
          </ac:spMkLst>
        </pc:spChg>
        <pc:spChg chg="add mod">
          <ac:chgData name="Andrew Cha" userId="347c140aa1273180" providerId="LiveId" clId="{E0D585DF-9B50-4340-B8B3-ABE3A7947FCF}" dt="2024-04-29T23:31:41.908" v="427"/>
          <ac:spMkLst>
            <pc:docMk/>
            <pc:sldMk cId="0" sldId="288"/>
            <ac:spMk id="15" creationId="{891F036C-821C-D243-5E64-5A7F683D42FD}"/>
          </ac:spMkLst>
        </pc:spChg>
        <pc:spChg chg="add mod">
          <ac:chgData name="Andrew Cha" userId="347c140aa1273180" providerId="LiveId" clId="{E0D585DF-9B50-4340-B8B3-ABE3A7947FCF}" dt="2024-04-29T23:31:41.908" v="427"/>
          <ac:spMkLst>
            <pc:docMk/>
            <pc:sldMk cId="0" sldId="288"/>
            <ac:spMk id="16" creationId="{4836AE99-5E71-D9AE-6BE4-F88C3F710183}"/>
          </ac:spMkLst>
        </pc:spChg>
        <pc:spChg chg="add mod">
          <ac:chgData name="Andrew Cha" userId="347c140aa1273180" providerId="LiveId" clId="{E0D585DF-9B50-4340-B8B3-ABE3A7947FCF}" dt="2024-04-29T23:31:41.908" v="427"/>
          <ac:spMkLst>
            <pc:docMk/>
            <pc:sldMk cId="0" sldId="288"/>
            <ac:spMk id="17" creationId="{B08AA393-3BA3-24D3-6FDD-B108312BEBDF}"/>
          </ac:spMkLst>
        </pc:spChg>
        <pc:spChg chg="add mod">
          <ac:chgData name="Andrew Cha" userId="347c140aa1273180" providerId="LiveId" clId="{E0D585DF-9B50-4340-B8B3-ABE3A7947FCF}" dt="2024-04-29T23:31:41.908" v="427"/>
          <ac:spMkLst>
            <pc:docMk/>
            <pc:sldMk cId="0" sldId="288"/>
            <ac:spMk id="18" creationId="{6A1B6745-58CF-299A-CC18-7AAB5502143B}"/>
          </ac:spMkLst>
        </pc:spChg>
        <pc:spChg chg="add mod">
          <ac:chgData name="Andrew Cha" userId="347c140aa1273180" providerId="LiveId" clId="{E0D585DF-9B50-4340-B8B3-ABE3A7947FCF}" dt="2024-04-29T23:31:41.908" v="427"/>
          <ac:spMkLst>
            <pc:docMk/>
            <pc:sldMk cId="0" sldId="288"/>
            <ac:spMk id="19" creationId="{3CFE9184-F7BD-44A6-C8CE-7C5C1E0D04C6}"/>
          </ac:spMkLst>
        </pc:spChg>
        <pc:spChg chg="add mod">
          <ac:chgData name="Andrew Cha" userId="347c140aa1273180" providerId="LiveId" clId="{E0D585DF-9B50-4340-B8B3-ABE3A7947FCF}" dt="2024-04-29T23:31:41.908" v="427"/>
          <ac:spMkLst>
            <pc:docMk/>
            <pc:sldMk cId="0" sldId="288"/>
            <ac:spMk id="20" creationId="{4DD72B85-DC59-58F5-D544-0ED4D4B8A2B5}"/>
          </ac:spMkLst>
        </pc:spChg>
        <pc:spChg chg="add mod">
          <ac:chgData name="Andrew Cha" userId="347c140aa1273180" providerId="LiveId" clId="{E0D585DF-9B50-4340-B8B3-ABE3A7947FCF}" dt="2024-04-29T23:31:41.908" v="427"/>
          <ac:spMkLst>
            <pc:docMk/>
            <pc:sldMk cId="0" sldId="288"/>
            <ac:spMk id="21" creationId="{7E472D12-7FEA-4D48-0BE5-A07E96129530}"/>
          </ac:spMkLst>
        </pc:spChg>
        <pc:spChg chg="add mod">
          <ac:chgData name="Andrew Cha" userId="347c140aa1273180" providerId="LiveId" clId="{E0D585DF-9B50-4340-B8B3-ABE3A7947FCF}" dt="2024-04-29T23:31:41.908" v="427"/>
          <ac:spMkLst>
            <pc:docMk/>
            <pc:sldMk cId="0" sldId="288"/>
            <ac:spMk id="22" creationId="{EF95798B-35F8-C507-9862-E28462AE7575}"/>
          </ac:spMkLst>
        </pc:spChg>
        <pc:spChg chg="add mod">
          <ac:chgData name="Andrew Cha" userId="347c140aa1273180" providerId="LiveId" clId="{E0D585DF-9B50-4340-B8B3-ABE3A7947FCF}" dt="2024-04-29T23:31:41.908" v="427"/>
          <ac:spMkLst>
            <pc:docMk/>
            <pc:sldMk cId="0" sldId="288"/>
            <ac:spMk id="23" creationId="{C91414F6-F274-CB41-7AB2-5E34326986DC}"/>
          </ac:spMkLst>
        </pc:spChg>
        <pc:spChg chg="add mod">
          <ac:chgData name="Andrew Cha" userId="347c140aa1273180" providerId="LiveId" clId="{E0D585DF-9B50-4340-B8B3-ABE3A7947FCF}" dt="2024-04-29T23:31:41.908" v="427"/>
          <ac:spMkLst>
            <pc:docMk/>
            <pc:sldMk cId="0" sldId="288"/>
            <ac:spMk id="24" creationId="{D760192F-AC5C-778A-78D8-428535764D14}"/>
          </ac:spMkLst>
        </pc:spChg>
        <pc:spChg chg="add mod">
          <ac:chgData name="Andrew Cha" userId="347c140aa1273180" providerId="LiveId" clId="{E0D585DF-9B50-4340-B8B3-ABE3A7947FCF}" dt="2024-04-29T23:31:41.908" v="427"/>
          <ac:spMkLst>
            <pc:docMk/>
            <pc:sldMk cId="0" sldId="288"/>
            <ac:spMk id="25" creationId="{758260E6-8D8F-3A8A-C52C-044BC5E9D1CE}"/>
          </ac:spMkLst>
        </pc:spChg>
        <pc:spChg chg="add mod">
          <ac:chgData name="Andrew Cha" userId="347c140aa1273180" providerId="LiveId" clId="{E0D585DF-9B50-4340-B8B3-ABE3A7947FCF}" dt="2024-04-29T23:31:41.908" v="427"/>
          <ac:spMkLst>
            <pc:docMk/>
            <pc:sldMk cId="0" sldId="288"/>
            <ac:spMk id="26" creationId="{2EF38949-034F-EBD0-A794-77008F1CE050}"/>
          </ac:spMkLst>
        </pc:spChg>
        <pc:spChg chg="add mod">
          <ac:chgData name="Andrew Cha" userId="347c140aa1273180" providerId="LiveId" clId="{E0D585DF-9B50-4340-B8B3-ABE3A7947FCF}" dt="2024-04-29T23:31:41.908" v="427"/>
          <ac:spMkLst>
            <pc:docMk/>
            <pc:sldMk cId="0" sldId="288"/>
            <ac:spMk id="27" creationId="{7069B189-59AA-D511-C32C-19B4306A3EEB}"/>
          </ac:spMkLst>
        </pc:spChg>
        <pc:spChg chg="add mod">
          <ac:chgData name="Andrew Cha" userId="347c140aa1273180" providerId="LiveId" clId="{E0D585DF-9B50-4340-B8B3-ABE3A7947FCF}" dt="2024-04-29T23:31:41.908" v="427"/>
          <ac:spMkLst>
            <pc:docMk/>
            <pc:sldMk cId="0" sldId="288"/>
            <ac:spMk id="28" creationId="{D4FF3A82-B752-FB0D-28AE-FFAF729A5415}"/>
          </ac:spMkLst>
        </pc:spChg>
        <pc:spChg chg="add mod">
          <ac:chgData name="Andrew Cha" userId="347c140aa1273180" providerId="LiveId" clId="{E0D585DF-9B50-4340-B8B3-ABE3A7947FCF}" dt="2024-04-29T23:31:41.908" v="427"/>
          <ac:spMkLst>
            <pc:docMk/>
            <pc:sldMk cId="0" sldId="288"/>
            <ac:spMk id="29" creationId="{9C21E7FD-C703-E8C7-5BF2-654737E49439}"/>
          </ac:spMkLst>
        </pc:spChg>
        <pc:spChg chg="add mod">
          <ac:chgData name="Andrew Cha" userId="347c140aa1273180" providerId="LiveId" clId="{E0D585DF-9B50-4340-B8B3-ABE3A7947FCF}" dt="2024-04-29T23:31:41.908" v="427"/>
          <ac:spMkLst>
            <pc:docMk/>
            <pc:sldMk cId="0" sldId="288"/>
            <ac:spMk id="30" creationId="{CFAD2100-FC4C-E64B-F186-E6CEB24D1EB7}"/>
          </ac:spMkLst>
        </pc:spChg>
        <pc:spChg chg="add mod">
          <ac:chgData name="Andrew Cha" userId="347c140aa1273180" providerId="LiveId" clId="{E0D585DF-9B50-4340-B8B3-ABE3A7947FCF}" dt="2024-04-29T23:31:41.908" v="427"/>
          <ac:spMkLst>
            <pc:docMk/>
            <pc:sldMk cId="0" sldId="288"/>
            <ac:spMk id="31" creationId="{95245AB8-158C-9C7B-36FE-5BFF3EA70DCF}"/>
          </ac:spMkLst>
        </pc:spChg>
        <pc:spChg chg="add mod">
          <ac:chgData name="Andrew Cha" userId="347c140aa1273180" providerId="LiveId" clId="{E0D585DF-9B50-4340-B8B3-ABE3A7947FCF}" dt="2024-04-29T23:31:41.908" v="427"/>
          <ac:spMkLst>
            <pc:docMk/>
            <pc:sldMk cId="0" sldId="288"/>
            <ac:spMk id="32" creationId="{B978DE85-959B-A621-DF7A-33185846412D}"/>
          </ac:spMkLst>
        </pc:spChg>
        <pc:spChg chg="add mod">
          <ac:chgData name="Andrew Cha" userId="347c140aa1273180" providerId="LiveId" clId="{E0D585DF-9B50-4340-B8B3-ABE3A7947FCF}" dt="2024-04-29T23:31:41.908" v="427"/>
          <ac:spMkLst>
            <pc:docMk/>
            <pc:sldMk cId="0" sldId="288"/>
            <ac:spMk id="33" creationId="{C89FB004-7908-74BB-BD55-A995E563FC6B}"/>
          </ac:spMkLst>
        </pc:spChg>
        <pc:spChg chg="add mod">
          <ac:chgData name="Andrew Cha" userId="347c140aa1273180" providerId="LiveId" clId="{E0D585DF-9B50-4340-B8B3-ABE3A7947FCF}" dt="2024-04-29T23:31:41.908" v="427"/>
          <ac:spMkLst>
            <pc:docMk/>
            <pc:sldMk cId="0" sldId="288"/>
            <ac:spMk id="34" creationId="{59065C9A-4267-3EAA-1FBC-479848D9F997}"/>
          </ac:spMkLst>
        </pc:spChg>
        <pc:spChg chg="add del mod">
          <ac:chgData name="Andrew Cha" userId="347c140aa1273180" providerId="LiveId" clId="{E0D585DF-9B50-4340-B8B3-ABE3A7947FCF}" dt="2024-04-29T23:32:10.939" v="435" actId="478"/>
          <ac:spMkLst>
            <pc:docMk/>
            <pc:sldMk cId="0" sldId="288"/>
            <ac:spMk id="36" creationId="{5E8C2C49-B31B-F1F9-397B-9ED4F46B089C}"/>
          </ac:spMkLst>
        </pc:spChg>
        <pc:spChg chg="add del mod">
          <ac:chgData name="Andrew Cha" userId="347c140aa1273180" providerId="LiveId" clId="{E0D585DF-9B50-4340-B8B3-ABE3A7947FCF}" dt="2024-04-29T23:32:06.602" v="434" actId="478"/>
          <ac:spMkLst>
            <pc:docMk/>
            <pc:sldMk cId="0" sldId="288"/>
            <ac:spMk id="38" creationId="{0B1D4599-A65A-12C0-BA81-CF7A29FCF590}"/>
          </ac:spMkLst>
        </pc:spChg>
        <pc:spChg chg="add del mod">
          <ac:chgData name="Andrew Cha" userId="347c140aa1273180" providerId="LiveId" clId="{E0D585DF-9B50-4340-B8B3-ABE3A7947FCF}" dt="2024-04-29T23:32:14.904" v="437" actId="478"/>
          <ac:spMkLst>
            <pc:docMk/>
            <pc:sldMk cId="0" sldId="288"/>
            <ac:spMk id="40" creationId="{2424121E-D2E2-27FD-9320-ADD19859AE17}"/>
          </ac:spMkLst>
        </pc:spChg>
        <pc:spChg chg="add mod">
          <ac:chgData name="Andrew Cha" userId="347c140aa1273180" providerId="LiveId" clId="{E0D585DF-9B50-4340-B8B3-ABE3A7947FCF}" dt="2024-04-29T23:32:45.539" v="439"/>
          <ac:spMkLst>
            <pc:docMk/>
            <pc:sldMk cId="0" sldId="288"/>
            <ac:spMk id="41" creationId="{79F10B62-81F9-6D50-4C40-E3FAE459D55A}"/>
          </ac:spMkLst>
        </pc:spChg>
        <pc:spChg chg="mod">
          <ac:chgData name="Andrew Cha" userId="347c140aa1273180" providerId="LiveId" clId="{E0D585DF-9B50-4340-B8B3-ABE3A7947FCF}" dt="2024-04-29T23:32:45.539" v="439"/>
          <ac:spMkLst>
            <pc:docMk/>
            <pc:sldMk cId="0" sldId="288"/>
            <ac:spMk id="43" creationId="{D7BDFEA5-7132-4743-7463-1A0BC7DFA98B}"/>
          </ac:spMkLst>
        </pc:spChg>
        <pc:spChg chg="mod">
          <ac:chgData name="Andrew Cha" userId="347c140aa1273180" providerId="LiveId" clId="{E0D585DF-9B50-4340-B8B3-ABE3A7947FCF}" dt="2024-04-29T23:32:45.539" v="439"/>
          <ac:spMkLst>
            <pc:docMk/>
            <pc:sldMk cId="0" sldId="288"/>
            <ac:spMk id="44" creationId="{1F131A13-4166-DBEF-9ADD-A2196B336A73}"/>
          </ac:spMkLst>
        </pc:spChg>
        <pc:spChg chg="mod">
          <ac:chgData name="Andrew Cha" userId="347c140aa1273180" providerId="LiveId" clId="{E0D585DF-9B50-4340-B8B3-ABE3A7947FCF}" dt="2024-04-29T23:32:45.539" v="439"/>
          <ac:spMkLst>
            <pc:docMk/>
            <pc:sldMk cId="0" sldId="288"/>
            <ac:spMk id="45" creationId="{376D7B71-06EA-7978-B60E-4C819CEC5726}"/>
          </ac:spMkLst>
        </pc:spChg>
        <pc:spChg chg="mod">
          <ac:chgData name="Andrew Cha" userId="347c140aa1273180" providerId="LiveId" clId="{E0D585DF-9B50-4340-B8B3-ABE3A7947FCF}" dt="2024-04-29T23:32:45.539" v="439"/>
          <ac:spMkLst>
            <pc:docMk/>
            <pc:sldMk cId="0" sldId="288"/>
            <ac:spMk id="48" creationId="{1036B171-4312-E17F-9710-E16D196100A1}"/>
          </ac:spMkLst>
        </pc:spChg>
        <pc:spChg chg="mod">
          <ac:chgData name="Andrew Cha" userId="347c140aa1273180" providerId="LiveId" clId="{E0D585DF-9B50-4340-B8B3-ABE3A7947FCF}" dt="2024-04-29T23:32:45.539" v="439"/>
          <ac:spMkLst>
            <pc:docMk/>
            <pc:sldMk cId="0" sldId="288"/>
            <ac:spMk id="49" creationId="{5A89E83D-B5FE-2008-5039-BB20B3FD7747}"/>
          </ac:spMkLst>
        </pc:spChg>
        <pc:spChg chg="mod">
          <ac:chgData name="Andrew Cha" userId="347c140aa1273180" providerId="LiveId" clId="{E0D585DF-9B50-4340-B8B3-ABE3A7947FCF}" dt="2024-04-29T23:32:45.539" v="439"/>
          <ac:spMkLst>
            <pc:docMk/>
            <pc:sldMk cId="0" sldId="288"/>
            <ac:spMk id="50" creationId="{A46A3862-1B49-621F-F94F-2F5BBE7963D2}"/>
          </ac:spMkLst>
        </pc:spChg>
        <pc:spChg chg="mod">
          <ac:chgData name="Andrew Cha" userId="347c140aa1273180" providerId="LiveId" clId="{E0D585DF-9B50-4340-B8B3-ABE3A7947FCF}" dt="2024-04-29T23:32:45.539" v="439"/>
          <ac:spMkLst>
            <pc:docMk/>
            <pc:sldMk cId="0" sldId="288"/>
            <ac:spMk id="51" creationId="{FDE32CDA-5095-A048-8A8F-6910C5AE1529}"/>
          </ac:spMkLst>
        </pc:spChg>
        <pc:spChg chg="mod">
          <ac:chgData name="Andrew Cha" userId="347c140aa1273180" providerId="LiveId" clId="{E0D585DF-9B50-4340-B8B3-ABE3A7947FCF}" dt="2024-04-29T23:32:45.539" v="439"/>
          <ac:spMkLst>
            <pc:docMk/>
            <pc:sldMk cId="0" sldId="288"/>
            <ac:spMk id="52" creationId="{8672ACBA-5F85-C228-6FD3-6BC77B628C2D}"/>
          </ac:spMkLst>
        </pc:spChg>
        <pc:spChg chg="mod">
          <ac:chgData name="Andrew Cha" userId="347c140aa1273180" providerId="LiveId" clId="{E0D585DF-9B50-4340-B8B3-ABE3A7947FCF}" dt="2024-04-29T23:32:45.539" v="439"/>
          <ac:spMkLst>
            <pc:docMk/>
            <pc:sldMk cId="0" sldId="288"/>
            <ac:spMk id="54" creationId="{CDE132B6-0459-566F-58B0-29447E4836F9}"/>
          </ac:spMkLst>
        </pc:spChg>
        <pc:spChg chg="mod">
          <ac:chgData name="Andrew Cha" userId="347c140aa1273180" providerId="LiveId" clId="{E0D585DF-9B50-4340-B8B3-ABE3A7947FCF}" dt="2024-04-29T23:32:45.539" v="439"/>
          <ac:spMkLst>
            <pc:docMk/>
            <pc:sldMk cId="0" sldId="288"/>
            <ac:spMk id="55" creationId="{B1056E43-82F4-135C-385D-DF0E780E7DC2}"/>
          </ac:spMkLst>
        </pc:spChg>
        <pc:spChg chg="add mod">
          <ac:chgData name="Andrew Cha" userId="347c140aa1273180" providerId="LiveId" clId="{E0D585DF-9B50-4340-B8B3-ABE3A7947FCF}" dt="2024-04-29T23:32:45.539" v="439"/>
          <ac:spMkLst>
            <pc:docMk/>
            <pc:sldMk cId="0" sldId="288"/>
            <ac:spMk id="56" creationId="{42E46FB0-38DE-38C1-79B7-F56E0C54761C}"/>
          </ac:spMkLst>
        </pc:spChg>
        <pc:spChg chg="add mod">
          <ac:chgData name="Andrew Cha" userId="347c140aa1273180" providerId="LiveId" clId="{E0D585DF-9B50-4340-B8B3-ABE3A7947FCF}" dt="2024-04-29T23:32:45.539" v="439"/>
          <ac:spMkLst>
            <pc:docMk/>
            <pc:sldMk cId="0" sldId="288"/>
            <ac:spMk id="57" creationId="{F1C6CE1C-B1E0-9250-F1F6-4215BE5B945A}"/>
          </ac:spMkLst>
        </pc:spChg>
        <pc:spChg chg="add mod">
          <ac:chgData name="Andrew Cha" userId="347c140aa1273180" providerId="LiveId" clId="{E0D585DF-9B50-4340-B8B3-ABE3A7947FCF}" dt="2024-04-29T23:32:45.539" v="439"/>
          <ac:spMkLst>
            <pc:docMk/>
            <pc:sldMk cId="0" sldId="288"/>
            <ac:spMk id="58" creationId="{547BDBB9-261A-5F13-8EDA-A2BED5773CAE}"/>
          </ac:spMkLst>
        </pc:spChg>
        <pc:spChg chg="add mod">
          <ac:chgData name="Andrew Cha" userId="347c140aa1273180" providerId="LiveId" clId="{E0D585DF-9B50-4340-B8B3-ABE3A7947FCF}" dt="2024-04-29T23:32:45.539" v="439"/>
          <ac:spMkLst>
            <pc:docMk/>
            <pc:sldMk cId="0" sldId="288"/>
            <ac:spMk id="59" creationId="{7620BD41-963E-6180-9411-82479D1B061F}"/>
          </ac:spMkLst>
        </pc:spChg>
        <pc:spChg chg="add mod">
          <ac:chgData name="Andrew Cha" userId="347c140aa1273180" providerId="LiveId" clId="{E0D585DF-9B50-4340-B8B3-ABE3A7947FCF}" dt="2024-04-29T23:32:48.613" v="441" actId="571"/>
          <ac:spMkLst>
            <pc:docMk/>
            <pc:sldMk cId="0" sldId="288"/>
            <ac:spMk id="61" creationId="{A8C268A5-A69C-7029-6A69-F8372B75DB8D}"/>
          </ac:spMkLst>
        </pc:spChg>
        <pc:spChg chg="del">
          <ac:chgData name="Andrew Cha" userId="347c140aa1273180" providerId="LiveId" clId="{E0D585DF-9B50-4340-B8B3-ABE3A7947FCF}" dt="2024-04-29T23:31:56.037" v="429" actId="478"/>
          <ac:spMkLst>
            <pc:docMk/>
            <pc:sldMk cId="0" sldId="288"/>
            <ac:spMk id="2002" creationId="{00000000-0000-0000-0000-000000000000}"/>
          </ac:spMkLst>
        </pc:spChg>
        <pc:spChg chg="del">
          <ac:chgData name="Andrew Cha" userId="347c140aa1273180" providerId="LiveId" clId="{E0D585DF-9B50-4340-B8B3-ABE3A7947FCF}" dt="2024-04-29T23:31:56.037" v="429" actId="478"/>
          <ac:spMkLst>
            <pc:docMk/>
            <pc:sldMk cId="0" sldId="288"/>
            <ac:spMk id="2003" creationId="{00000000-0000-0000-0000-000000000000}"/>
          </ac:spMkLst>
        </pc:spChg>
        <pc:spChg chg="del mod">
          <ac:chgData name="Andrew Cha" userId="347c140aa1273180" providerId="LiveId" clId="{E0D585DF-9B50-4340-B8B3-ABE3A7947FCF}" dt="2024-04-29T23:32:12.857" v="436" actId="478"/>
          <ac:spMkLst>
            <pc:docMk/>
            <pc:sldMk cId="0" sldId="288"/>
            <ac:spMk id="2004" creationId="{00000000-0000-0000-0000-000000000000}"/>
          </ac:spMkLst>
        </pc:spChg>
        <pc:spChg chg="del">
          <ac:chgData name="Andrew Cha" userId="347c140aa1273180" providerId="LiveId" clId="{E0D585DF-9B50-4340-B8B3-ABE3A7947FCF}" dt="2024-04-29T23:31:56.037" v="429" actId="478"/>
          <ac:spMkLst>
            <pc:docMk/>
            <pc:sldMk cId="0" sldId="288"/>
            <ac:spMk id="2005" creationId="{00000000-0000-0000-0000-000000000000}"/>
          </ac:spMkLst>
        </pc:spChg>
        <pc:grpChg chg="add mod">
          <ac:chgData name="Andrew Cha" userId="347c140aa1273180" providerId="LiveId" clId="{E0D585DF-9B50-4340-B8B3-ABE3A7947FCF}" dt="2024-04-29T23:33:04.087" v="444" actId="1076"/>
          <ac:grpSpMkLst>
            <pc:docMk/>
            <pc:sldMk cId="0" sldId="288"/>
            <ac:grpSpMk id="2" creationId="{83EC7D9A-529A-DD98-8E4D-6C57ED5EB7B5}"/>
          </ac:grpSpMkLst>
        </pc:grpChg>
        <pc:grpChg chg="add mod">
          <ac:chgData name="Andrew Cha" userId="347c140aa1273180" providerId="LiveId" clId="{E0D585DF-9B50-4340-B8B3-ABE3A7947FCF}" dt="2024-04-29T23:32:45.539" v="439"/>
          <ac:grpSpMkLst>
            <pc:docMk/>
            <pc:sldMk cId="0" sldId="288"/>
            <ac:grpSpMk id="42" creationId="{83AAF58D-B476-8046-426F-CAA9AD5FAD31}"/>
          </ac:grpSpMkLst>
        </pc:grpChg>
        <pc:grpChg chg="add mod">
          <ac:chgData name="Andrew Cha" userId="347c140aa1273180" providerId="LiveId" clId="{E0D585DF-9B50-4340-B8B3-ABE3A7947FCF}" dt="2024-04-29T23:32:45.539" v="439"/>
          <ac:grpSpMkLst>
            <pc:docMk/>
            <pc:sldMk cId="0" sldId="288"/>
            <ac:grpSpMk id="47" creationId="{48B520C8-83AA-D0B6-C4ED-D5C51ECE489B}"/>
          </ac:grpSpMkLst>
        </pc:grpChg>
        <pc:grpChg chg="add mod">
          <ac:chgData name="Andrew Cha" userId="347c140aa1273180" providerId="LiveId" clId="{E0D585DF-9B50-4340-B8B3-ABE3A7947FCF}" dt="2024-04-29T23:32:45.539" v="439"/>
          <ac:grpSpMkLst>
            <pc:docMk/>
            <pc:sldMk cId="0" sldId="288"/>
            <ac:grpSpMk id="53" creationId="{7D40339D-C646-451A-6F75-E6D7D24ABAF6}"/>
          </ac:grpSpMkLst>
        </pc:grpChg>
        <pc:grpChg chg="del">
          <ac:chgData name="Andrew Cha" userId="347c140aa1273180" providerId="LiveId" clId="{E0D585DF-9B50-4340-B8B3-ABE3A7947FCF}" dt="2024-04-29T23:31:41.671" v="426" actId="478"/>
          <ac:grpSpMkLst>
            <pc:docMk/>
            <pc:sldMk cId="0" sldId="288"/>
            <ac:grpSpMk id="2006" creationId="{00000000-0000-0000-0000-000000000000}"/>
          </ac:grpSpMkLst>
        </pc:grpChg>
        <pc:grpChg chg="del">
          <ac:chgData name="Andrew Cha" userId="347c140aa1273180" providerId="LiveId" clId="{E0D585DF-9B50-4340-B8B3-ABE3A7947FCF}" dt="2024-04-29T23:32:00.861" v="432" actId="478"/>
          <ac:grpSpMkLst>
            <pc:docMk/>
            <pc:sldMk cId="0" sldId="288"/>
            <ac:grpSpMk id="2043" creationId="{00000000-0000-0000-0000-000000000000}"/>
          </ac:grpSpMkLst>
        </pc:grpChg>
        <pc:grpChg chg="del">
          <ac:chgData name="Andrew Cha" userId="347c140aa1273180" providerId="LiveId" clId="{E0D585DF-9B50-4340-B8B3-ABE3A7947FCF}" dt="2024-04-29T23:32:00.445" v="431" actId="478"/>
          <ac:grpSpMkLst>
            <pc:docMk/>
            <pc:sldMk cId="0" sldId="288"/>
            <ac:grpSpMk id="2046" creationId="{00000000-0000-0000-0000-000000000000}"/>
          </ac:grpSpMkLst>
        </pc:grpChg>
        <pc:grpChg chg="del">
          <ac:chgData name="Andrew Cha" userId="347c140aa1273180" providerId="LiveId" clId="{E0D585DF-9B50-4340-B8B3-ABE3A7947FCF}" dt="2024-04-29T23:31:59.913" v="430" actId="478"/>
          <ac:grpSpMkLst>
            <pc:docMk/>
            <pc:sldMk cId="0" sldId="288"/>
            <ac:grpSpMk id="2051" creationId="{00000000-0000-0000-0000-000000000000}"/>
          </ac:grpSpMkLst>
        </pc:grpChg>
        <pc:picChg chg="add mod">
          <ac:chgData name="Andrew Cha" userId="347c140aa1273180" providerId="LiveId" clId="{E0D585DF-9B50-4340-B8B3-ABE3A7947FCF}" dt="2024-04-29T23:32:45.539" v="439"/>
          <ac:picMkLst>
            <pc:docMk/>
            <pc:sldMk cId="0" sldId="288"/>
            <ac:picMk id="46" creationId="{B3E194A0-D479-2AA6-670C-090A8E6DAE3F}"/>
          </ac:picMkLst>
        </pc:picChg>
        <pc:picChg chg="add mod">
          <ac:chgData name="Andrew Cha" userId="347c140aa1273180" providerId="LiveId" clId="{E0D585DF-9B50-4340-B8B3-ABE3A7947FCF}" dt="2024-04-29T23:32:45.539" v="439"/>
          <ac:picMkLst>
            <pc:docMk/>
            <pc:sldMk cId="0" sldId="288"/>
            <ac:picMk id="60" creationId="{569DCAED-6012-464D-1261-E863E3422C06}"/>
          </ac:picMkLst>
        </pc:picChg>
        <pc:picChg chg="add mod">
          <ac:chgData name="Andrew Cha" userId="347c140aa1273180" providerId="LiveId" clId="{E0D585DF-9B50-4340-B8B3-ABE3A7947FCF}" dt="2024-04-29T23:33:02.197" v="443" actId="1076"/>
          <ac:picMkLst>
            <pc:docMk/>
            <pc:sldMk cId="0" sldId="288"/>
            <ac:picMk id="62" creationId="{FDDD68CC-965C-F76B-20CA-B7517113AD19}"/>
          </ac:picMkLst>
        </pc:picChg>
      </pc:sldChg>
      <pc:sldChg chg="del">
        <pc:chgData name="Andrew Cha" userId="347c140aa1273180" providerId="LiveId" clId="{E0D585DF-9B50-4340-B8B3-ABE3A7947FCF}" dt="2024-04-29T23:13:52.327" v="190" actId="47"/>
        <pc:sldMkLst>
          <pc:docMk/>
          <pc:sldMk cId="0" sldId="289"/>
        </pc:sldMkLst>
      </pc:sldChg>
      <pc:sldChg chg="del">
        <pc:chgData name="Andrew Cha" userId="347c140aa1273180" providerId="LiveId" clId="{E0D585DF-9B50-4340-B8B3-ABE3A7947FCF}" dt="2024-04-29T23:13:51.185" v="189" actId="47"/>
        <pc:sldMkLst>
          <pc:docMk/>
          <pc:sldMk cId="0" sldId="290"/>
        </pc:sldMkLst>
      </pc:sldChg>
      <pc:sldChg chg="del">
        <pc:chgData name="Andrew Cha" userId="347c140aa1273180" providerId="LiveId" clId="{E0D585DF-9B50-4340-B8B3-ABE3A7947FCF}" dt="2024-04-29T23:13:50.418" v="188" actId="47"/>
        <pc:sldMkLst>
          <pc:docMk/>
          <pc:sldMk cId="0" sldId="291"/>
        </pc:sldMkLst>
      </pc:sldChg>
      <pc:sldChg chg="del ord">
        <pc:chgData name="Andrew Cha" userId="347c140aa1273180" providerId="LiveId" clId="{E0D585DF-9B50-4340-B8B3-ABE3A7947FCF}" dt="2024-04-29T23:13:31.233" v="170" actId="47"/>
        <pc:sldMkLst>
          <pc:docMk/>
          <pc:sldMk cId="0" sldId="292"/>
        </pc:sldMkLst>
      </pc:sldChg>
      <pc:sldChg chg="del">
        <pc:chgData name="Andrew Cha" userId="347c140aa1273180" providerId="LiveId" clId="{E0D585DF-9B50-4340-B8B3-ABE3A7947FCF}" dt="2024-04-29T23:13:49.650" v="187" actId="47"/>
        <pc:sldMkLst>
          <pc:docMk/>
          <pc:sldMk cId="0" sldId="293"/>
        </pc:sldMkLst>
      </pc:sldChg>
      <pc:sldChg chg="del">
        <pc:chgData name="Andrew Cha" userId="347c140aa1273180" providerId="LiveId" clId="{E0D585DF-9B50-4340-B8B3-ABE3A7947FCF}" dt="2024-04-29T23:13:49.087" v="186" actId="47"/>
        <pc:sldMkLst>
          <pc:docMk/>
          <pc:sldMk cId="0" sldId="294"/>
        </pc:sldMkLst>
      </pc:sldChg>
      <pc:sldChg chg="del">
        <pc:chgData name="Andrew Cha" userId="347c140aa1273180" providerId="LiveId" clId="{E0D585DF-9B50-4340-B8B3-ABE3A7947FCF}" dt="2024-04-29T23:13:48.208" v="185" actId="47"/>
        <pc:sldMkLst>
          <pc:docMk/>
          <pc:sldMk cId="0" sldId="295"/>
        </pc:sldMkLst>
      </pc:sldChg>
      <pc:sldChg chg="del">
        <pc:chgData name="Andrew Cha" userId="347c140aa1273180" providerId="LiveId" clId="{E0D585DF-9B50-4340-B8B3-ABE3A7947FCF}" dt="2024-04-29T23:13:44.379" v="184" actId="47"/>
        <pc:sldMkLst>
          <pc:docMk/>
          <pc:sldMk cId="0" sldId="296"/>
        </pc:sldMkLst>
      </pc:sldChg>
      <pc:sldChg chg="del">
        <pc:chgData name="Andrew Cha" userId="347c140aa1273180" providerId="LiveId" clId="{E0D585DF-9B50-4340-B8B3-ABE3A7947FCF}" dt="2024-04-29T23:13:41.571" v="183" actId="47"/>
        <pc:sldMkLst>
          <pc:docMk/>
          <pc:sldMk cId="0" sldId="297"/>
        </pc:sldMkLst>
      </pc:sldChg>
      <pc:sldChg chg="del">
        <pc:chgData name="Andrew Cha" userId="347c140aa1273180" providerId="LiveId" clId="{E0D585DF-9B50-4340-B8B3-ABE3A7947FCF}" dt="2024-04-29T23:13:40.624" v="182" actId="47"/>
        <pc:sldMkLst>
          <pc:docMk/>
          <pc:sldMk cId="0" sldId="298"/>
        </pc:sldMkLst>
      </pc:sldChg>
      <pc:sldChg chg="del">
        <pc:chgData name="Andrew Cha" userId="347c140aa1273180" providerId="LiveId" clId="{E0D585DF-9B50-4340-B8B3-ABE3A7947FCF}" dt="2024-04-29T23:13:33.786" v="181" actId="47"/>
        <pc:sldMkLst>
          <pc:docMk/>
          <pc:sldMk cId="0" sldId="299"/>
        </pc:sldMkLst>
      </pc:sldChg>
      <pc:sldChg chg="del">
        <pc:chgData name="Andrew Cha" userId="347c140aa1273180" providerId="LiveId" clId="{E0D585DF-9B50-4340-B8B3-ABE3A7947FCF}" dt="2024-04-29T23:13:33.615" v="180" actId="47"/>
        <pc:sldMkLst>
          <pc:docMk/>
          <pc:sldMk cId="0" sldId="300"/>
        </pc:sldMkLst>
      </pc:sldChg>
      <pc:sldChg chg="del">
        <pc:chgData name="Andrew Cha" userId="347c140aa1273180" providerId="LiveId" clId="{E0D585DF-9B50-4340-B8B3-ABE3A7947FCF}" dt="2024-04-29T23:13:33.414" v="179" actId="47"/>
        <pc:sldMkLst>
          <pc:docMk/>
          <pc:sldMk cId="0" sldId="301"/>
        </pc:sldMkLst>
      </pc:sldChg>
      <pc:sldChg chg="del">
        <pc:chgData name="Andrew Cha" userId="347c140aa1273180" providerId="LiveId" clId="{E0D585DF-9B50-4340-B8B3-ABE3A7947FCF}" dt="2024-04-29T23:13:33.252" v="178" actId="47"/>
        <pc:sldMkLst>
          <pc:docMk/>
          <pc:sldMk cId="0" sldId="302"/>
        </pc:sldMkLst>
      </pc:sldChg>
      <pc:sldChg chg="del">
        <pc:chgData name="Andrew Cha" userId="347c140aa1273180" providerId="LiveId" clId="{E0D585DF-9B50-4340-B8B3-ABE3A7947FCF}" dt="2024-04-29T23:13:33.136" v="177" actId="47"/>
        <pc:sldMkLst>
          <pc:docMk/>
          <pc:sldMk cId="0" sldId="303"/>
        </pc:sldMkLst>
      </pc:sldChg>
      <pc:sldChg chg="del">
        <pc:chgData name="Andrew Cha" userId="347c140aa1273180" providerId="LiveId" clId="{E0D585DF-9B50-4340-B8B3-ABE3A7947FCF}" dt="2024-04-29T23:13:33.033" v="176" actId="47"/>
        <pc:sldMkLst>
          <pc:docMk/>
          <pc:sldMk cId="0" sldId="304"/>
        </pc:sldMkLst>
      </pc:sldChg>
      <pc:sldChg chg="del">
        <pc:chgData name="Andrew Cha" userId="347c140aa1273180" providerId="LiveId" clId="{E0D585DF-9B50-4340-B8B3-ABE3A7947FCF}" dt="2024-04-29T23:13:32.863" v="175" actId="47"/>
        <pc:sldMkLst>
          <pc:docMk/>
          <pc:sldMk cId="0" sldId="305"/>
        </pc:sldMkLst>
      </pc:sldChg>
      <pc:sldChg chg="del">
        <pc:chgData name="Andrew Cha" userId="347c140aa1273180" providerId="LiveId" clId="{E0D585DF-9B50-4340-B8B3-ABE3A7947FCF}" dt="2024-04-29T23:13:32.661" v="174" actId="47"/>
        <pc:sldMkLst>
          <pc:docMk/>
          <pc:sldMk cId="0" sldId="306"/>
        </pc:sldMkLst>
      </pc:sldChg>
      <pc:sldChg chg="del">
        <pc:chgData name="Andrew Cha" userId="347c140aa1273180" providerId="LiveId" clId="{E0D585DF-9B50-4340-B8B3-ABE3A7947FCF}" dt="2024-04-29T23:13:32.439" v="173" actId="47"/>
        <pc:sldMkLst>
          <pc:docMk/>
          <pc:sldMk cId="0" sldId="307"/>
        </pc:sldMkLst>
      </pc:sldChg>
      <pc:sldChg chg="del">
        <pc:chgData name="Andrew Cha" userId="347c140aa1273180" providerId="LiveId" clId="{E0D585DF-9B50-4340-B8B3-ABE3A7947FCF}" dt="2024-04-29T23:13:32.258" v="172" actId="47"/>
        <pc:sldMkLst>
          <pc:docMk/>
          <pc:sldMk cId="0" sldId="308"/>
        </pc:sldMkLst>
      </pc:sldChg>
      <pc:sldChg chg="del">
        <pc:chgData name="Andrew Cha" userId="347c140aa1273180" providerId="LiveId" clId="{E0D585DF-9B50-4340-B8B3-ABE3A7947FCF}" dt="2024-04-29T23:13:31.990" v="171" actId="47"/>
        <pc:sldMkLst>
          <pc:docMk/>
          <pc:sldMk cId="0" sldId="309"/>
        </pc:sldMkLst>
      </pc:sldChg>
      <pc:sldChg chg="modSp mod modNotesTx">
        <pc:chgData name="Andrew Cha" userId="347c140aa1273180" providerId="LiveId" clId="{E0D585DF-9B50-4340-B8B3-ABE3A7947FCF}" dt="2024-04-30T00:03:28.033" v="1186" actId="404"/>
        <pc:sldMkLst>
          <pc:docMk/>
          <pc:sldMk cId="1111358969" sldId="319"/>
        </pc:sldMkLst>
        <pc:spChg chg="mod">
          <ac:chgData name="Andrew Cha" userId="347c140aa1273180" providerId="LiveId" clId="{E0D585DF-9B50-4340-B8B3-ABE3A7947FCF}" dt="2024-04-30T00:03:22.518" v="1181" actId="404"/>
          <ac:spMkLst>
            <pc:docMk/>
            <pc:sldMk cId="1111358969" sldId="319"/>
            <ac:spMk id="3" creationId="{34B08F0F-9276-8204-E5A2-677299324678}"/>
          </ac:spMkLst>
        </pc:spChg>
        <pc:spChg chg="mod">
          <ac:chgData name="Andrew Cha" userId="347c140aa1273180" providerId="LiveId" clId="{E0D585DF-9B50-4340-B8B3-ABE3A7947FCF}" dt="2024-04-29T23:28:03.938" v="405" actId="115"/>
          <ac:spMkLst>
            <pc:docMk/>
            <pc:sldMk cId="1111358969" sldId="319"/>
            <ac:spMk id="4" creationId="{C3F10586-893C-9C4B-4967-E662366C5173}"/>
          </ac:spMkLst>
        </pc:spChg>
        <pc:spChg chg="mod">
          <ac:chgData name="Andrew Cha" userId="347c140aa1273180" providerId="LiveId" clId="{E0D585DF-9B50-4340-B8B3-ABE3A7947FCF}" dt="2024-04-30T00:02:45.551" v="1161" actId="404"/>
          <ac:spMkLst>
            <pc:docMk/>
            <pc:sldMk cId="1111358969" sldId="319"/>
            <ac:spMk id="10" creationId="{C321AAB7-8EFC-A8AF-6A82-0335EEDEF074}"/>
          </ac:spMkLst>
        </pc:spChg>
        <pc:spChg chg="mod">
          <ac:chgData name="Andrew Cha" userId="347c140aa1273180" providerId="LiveId" clId="{E0D585DF-9B50-4340-B8B3-ABE3A7947FCF}" dt="2024-04-29T23:28:02.006" v="404" actId="115"/>
          <ac:spMkLst>
            <pc:docMk/>
            <pc:sldMk cId="1111358969" sldId="319"/>
            <ac:spMk id="11" creationId="{35E32447-BB97-BC0D-DB79-1715FBB6ECED}"/>
          </ac:spMkLst>
        </pc:spChg>
        <pc:spChg chg="mod">
          <ac:chgData name="Andrew Cha" userId="347c140aa1273180" providerId="LiveId" clId="{E0D585DF-9B50-4340-B8B3-ABE3A7947FCF}" dt="2024-04-30T00:03:28.033" v="1186" actId="404"/>
          <ac:spMkLst>
            <pc:docMk/>
            <pc:sldMk cId="1111358969" sldId="319"/>
            <ac:spMk id="18" creationId="{9720EF39-76E3-BBD7-8145-089A4B8BE6B0}"/>
          </ac:spMkLst>
        </pc:spChg>
        <pc:spChg chg="mod">
          <ac:chgData name="Andrew Cha" userId="347c140aa1273180" providerId="LiveId" clId="{E0D585DF-9B50-4340-B8B3-ABE3A7947FCF}" dt="2024-04-29T23:28:05.897" v="406" actId="115"/>
          <ac:spMkLst>
            <pc:docMk/>
            <pc:sldMk cId="1111358969" sldId="319"/>
            <ac:spMk id="19" creationId="{434F0C88-82DE-36EA-E8AE-B3BC9DD5D57A}"/>
          </ac:spMkLst>
        </pc:spChg>
      </pc:sldChg>
      <pc:sldChg chg="modNotesTx">
        <pc:chgData name="Andrew Cha" userId="347c140aa1273180" providerId="LiveId" clId="{E0D585DF-9B50-4340-B8B3-ABE3A7947FCF}" dt="2024-04-29T23:53:36.040" v="1069" actId="20577"/>
        <pc:sldMkLst>
          <pc:docMk/>
          <pc:sldMk cId="3903531145" sldId="321"/>
        </pc:sldMkLst>
      </pc:sldChg>
      <pc:sldChg chg="modSp mod">
        <pc:chgData name="Andrew Cha" userId="347c140aa1273180" providerId="LiveId" clId="{E0D585DF-9B50-4340-B8B3-ABE3A7947FCF}" dt="2024-04-30T00:12:16.366" v="1356" actId="404"/>
        <pc:sldMkLst>
          <pc:docMk/>
          <pc:sldMk cId="2612862008" sldId="327"/>
        </pc:sldMkLst>
        <pc:spChg chg="mod">
          <ac:chgData name="Andrew Cha" userId="347c140aa1273180" providerId="LiveId" clId="{E0D585DF-9B50-4340-B8B3-ABE3A7947FCF}" dt="2024-04-29T23:27:53.674" v="401" actId="115"/>
          <ac:spMkLst>
            <pc:docMk/>
            <pc:sldMk cId="2612862008" sldId="327"/>
            <ac:spMk id="33" creationId="{7C2CD67D-7F16-B57B-90EB-903CCF53E447}"/>
          </ac:spMkLst>
        </pc:spChg>
        <pc:spChg chg="mod">
          <ac:chgData name="Andrew Cha" userId="347c140aa1273180" providerId="LiveId" clId="{E0D585DF-9B50-4340-B8B3-ABE3A7947FCF}" dt="2024-04-30T00:12:16.366" v="1356" actId="404"/>
          <ac:spMkLst>
            <pc:docMk/>
            <pc:sldMk cId="2612862008" sldId="327"/>
            <ac:spMk id="51" creationId="{AEF67F37-900D-7E9C-7AB3-482A7C0FECCC}"/>
          </ac:spMkLst>
        </pc:spChg>
        <pc:spChg chg="mod">
          <ac:chgData name="Andrew Cha" userId="347c140aa1273180" providerId="LiveId" clId="{E0D585DF-9B50-4340-B8B3-ABE3A7947FCF}" dt="2024-04-29T23:27:55.974" v="402" actId="115"/>
          <ac:spMkLst>
            <pc:docMk/>
            <pc:sldMk cId="2612862008" sldId="327"/>
            <ac:spMk id="54" creationId="{07E9F5CC-5D6B-1E34-A36E-6C8C30832AC4}"/>
          </ac:spMkLst>
        </pc:spChg>
        <pc:spChg chg="mod">
          <ac:chgData name="Andrew Cha" userId="347c140aa1273180" providerId="LiveId" clId="{E0D585DF-9B50-4340-B8B3-ABE3A7947FCF}" dt="2024-04-30T00:04:32.765" v="1192" actId="2710"/>
          <ac:spMkLst>
            <pc:docMk/>
            <pc:sldMk cId="2612862008" sldId="327"/>
            <ac:spMk id="55" creationId="{9329A1FE-52F8-C07B-5285-CD7CA243D7BB}"/>
          </ac:spMkLst>
        </pc:spChg>
        <pc:spChg chg="mod">
          <ac:chgData name="Andrew Cha" userId="347c140aa1273180" providerId="LiveId" clId="{E0D585DF-9B50-4340-B8B3-ABE3A7947FCF}" dt="2024-04-29T23:27:57.797" v="403" actId="115"/>
          <ac:spMkLst>
            <pc:docMk/>
            <pc:sldMk cId="2612862008" sldId="327"/>
            <ac:spMk id="62" creationId="{D6879414-58A1-D52E-597E-8D4B7B64E709}"/>
          </ac:spMkLst>
        </pc:spChg>
        <pc:spChg chg="mod">
          <ac:chgData name="Andrew Cha" userId="347c140aa1273180" providerId="LiveId" clId="{E0D585DF-9B50-4340-B8B3-ABE3A7947FCF}" dt="2024-04-30T00:04:35.385" v="1193" actId="2710"/>
          <ac:spMkLst>
            <pc:docMk/>
            <pc:sldMk cId="2612862008" sldId="327"/>
            <ac:spMk id="63" creationId="{34FD0FBA-7630-1140-CD2C-EA491D5B6FD9}"/>
          </ac:spMkLst>
        </pc:spChg>
      </pc:sldChg>
      <pc:sldChg chg="modSp mod">
        <pc:chgData name="Andrew Cha" userId="347c140aa1273180" providerId="LiveId" clId="{E0D585DF-9B50-4340-B8B3-ABE3A7947FCF}" dt="2024-04-30T00:11:56.134" v="1353" actId="20577"/>
        <pc:sldMkLst>
          <pc:docMk/>
          <pc:sldMk cId="979948238" sldId="330"/>
        </pc:sldMkLst>
        <pc:spChg chg="mod">
          <ac:chgData name="Andrew Cha" userId="347c140aa1273180" providerId="LiveId" clId="{E0D585DF-9B50-4340-B8B3-ABE3A7947FCF}" dt="2024-04-30T00:11:56.134" v="1353" actId="20577"/>
          <ac:spMkLst>
            <pc:docMk/>
            <pc:sldMk cId="979948238" sldId="330"/>
            <ac:spMk id="30" creationId="{648FCAA3-BAA2-8450-58B0-EACF871EABA8}"/>
          </ac:spMkLst>
        </pc:spChg>
        <pc:spChg chg="mod">
          <ac:chgData name="Andrew Cha" userId="347c140aa1273180" providerId="LiveId" clId="{E0D585DF-9B50-4340-B8B3-ABE3A7947FCF}" dt="2024-04-30T00:06:38.029" v="1237" actId="404"/>
          <ac:spMkLst>
            <pc:docMk/>
            <pc:sldMk cId="979948238" sldId="330"/>
            <ac:spMk id="31" creationId="{FB50E46E-FF34-CB7E-5E30-382052F5052E}"/>
          </ac:spMkLst>
        </pc:spChg>
        <pc:spChg chg="mod">
          <ac:chgData name="Andrew Cha" userId="347c140aa1273180" providerId="LiveId" clId="{E0D585DF-9B50-4340-B8B3-ABE3A7947FCF}" dt="2024-04-30T00:06:19.106" v="1227" actId="404"/>
          <ac:spMkLst>
            <pc:docMk/>
            <pc:sldMk cId="979948238" sldId="330"/>
            <ac:spMk id="34" creationId="{384BE1F0-0431-117B-E096-3CF3D8FEF4DA}"/>
          </ac:spMkLst>
        </pc:spChg>
      </pc:sldChg>
      <pc:sldChg chg="modSp mod">
        <pc:chgData name="Andrew Cha" userId="347c140aa1273180" providerId="LiveId" clId="{E0D585DF-9B50-4340-B8B3-ABE3A7947FCF}" dt="2024-04-30T00:11:00.440" v="1316" actId="1076"/>
        <pc:sldMkLst>
          <pc:docMk/>
          <pc:sldMk cId="564153876" sldId="332"/>
        </pc:sldMkLst>
        <pc:spChg chg="mod">
          <ac:chgData name="Andrew Cha" userId="347c140aa1273180" providerId="LiveId" clId="{E0D585DF-9B50-4340-B8B3-ABE3A7947FCF}" dt="2024-04-30T00:07:39.989" v="1252" actId="20577"/>
          <ac:spMkLst>
            <pc:docMk/>
            <pc:sldMk cId="564153876" sldId="332"/>
            <ac:spMk id="1554" creationId="{64F96F41-D72C-7572-E970-69CB162BA086}"/>
          </ac:spMkLst>
        </pc:spChg>
        <pc:spChg chg="mod">
          <ac:chgData name="Andrew Cha" userId="347c140aa1273180" providerId="LiveId" clId="{E0D585DF-9B50-4340-B8B3-ABE3A7947FCF}" dt="2024-04-29T23:27:43.491" v="397" actId="115"/>
          <ac:spMkLst>
            <pc:docMk/>
            <pc:sldMk cId="564153876" sldId="332"/>
            <ac:spMk id="1555" creationId="{6C68567A-6A3A-985D-5AAF-8723C4D3D23F}"/>
          </ac:spMkLst>
        </pc:spChg>
        <pc:spChg chg="mod">
          <ac:chgData name="Andrew Cha" userId="347c140aa1273180" providerId="LiveId" clId="{E0D585DF-9B50-4340-B8B3-ABE3A7947FCF}" dt="2024-04-30T00:09:14.152" v="1289" actId="14100"/>
          <ac:spMkLst>
            <pc:docMk/>
            <pc:sldMk cId="564153876" sldId="332"/>
            <ac:spMk id="1576" creationId="{22D93379-AF1E-6994-C41D-84BF56D8C54E}"/>
          </ac:spMkLst>
        </pc:spChg>
        <pc:spChg chg="mod">
          <ac:chgData name="Andrew Cha" userId="347c140aa1273180" providerId="LiveId" clId="{E0D585DF-9B50-4340-B8B3-ABE3A7947FCF}" dt="2024-04-30T00:09:16.624" v="1291" actId="1076"/>
          <ac:spMkLst>
            <pc:docMk/>
            <pc:sldMk cId="564153876" sldId="332"/>
            <ac:spMk id="1577" creationId="{4490BC4B-33EC-1F10-1705-26C5E6D22072}"/>
          </ac:spMkLst>
        </pc:spChg>
        <pc:spChg chg="mod">
          <ac:chgData name="Andrew Cha" userId="347c140aa1273180" providerId="LiveId" clId="{E0D585DF-9B50-4340-B8B3-ABE3A7947FCF}" dt="2024-04-30T00:10:37.489" v="1312" actId="404"/>
          <ac:spMkLst>
            <pc:docMk/>
            <pc:sldMk cId="564153876" sldId="332"/>
            <ac:spMk id="1590" creationId="{E0CF96F1-DFD4-032F-7E87-2CB73C8F9217}"/>
          </ac:spMkLst>
        </pc:spChg>
        <pc:spChg chg="mod">
          <ac:chgData name="Andrew Cha" userId="347c140aa1273180" providerId="LiveId" clId="{E0D585DF-9B50-4340-B8B3-ABE3A7947FCF}" dt="2024-04-29T23:27:47.541" v="399" actId="115"/>
          <ac:spMkLst>
            <pc:docMk/>
            <pc:sldMk cId="564153876" sldId="332"/>
            <ac:spMk id="1591" creationId="{1296192D-8537-93D4-E225-3E80D571A883}"/>
          </ac:spMkLst>
        </pc:spChg>
        <pc:spChg chg="mod">
          <ac:chgData name="Andrew Cha" userId="347c140aa1273180" providerId="LiveId" clId="{E0D585DF-9B50-4340-B8B3-ABE3A7947FCF}" dt="2024-04-30T00:10:28.794" v="1311" actId="404"/>
          <ac:spMkLst>
            <pc:docMk/>
            <pc:sldMk cId="564153876" sldId="332"/>
            <ac:spMk id="1593" creationId="{656C8891-3756-B25B-0643-64C8461DD032}"/>
          </ac:spMkLst>
        </pc:spChg>
        <pc:spChg chg="mod">
          <ac:chgData name="Andrew Cha" userId="347c140aa1273180" providerId="LiveId" clId="{E0D585DF-9B50-4340-B8B3-ABE3A7947FCF}" dt="2024-04-29T23:27:49.695" v="400" actId="115"/>
          <ac:spMkLst>
            <pc:docMk/>
            <pc:sldMk cId="564153876" sldId="332"/>
            <ac:spMk id="1594" creationId="{C985EC5C-88B0-8AD8-402C-C011418C6266}"/>
          </ac:spMkLst>
        </pc:spChg>
        <pc:spChg chg="mod">
          <ac:chgData name="Andrew Cha" userId="347c140aa1273180" providerId="LiveId" clId="{E0D585DF-9B50-4340-B8B3-ABE3A7947FCF}" dt="2024-04-30T00:10:45.080" v="1313" actId="1076"/>
          <ac:spMkLst>
            <pc:docMk/>
            <pc:sldMk cId="564153876" sldId="332"/>
            <ac:spMk id="1610" creationId="{00000000-0000-0000-0000-000000000000}"/>
          </ac:spMkLst>
        </pc:spChg>
        <pc:grpChg chg="mod">
          <ac:chgData name="Andrew Cha" userId="347c140aa1273180" providerId="LiveId" clId="{E0D585DF-9B50-4340-B8B3-ABE3A7947FCF}" dt="2024-04-30T00:11:00.440" v="1316" actId="1076"/>
          <ac:grpSpMkLst>
            <pc:docMk/>
            <pc:sldMk cId="564153876" sldId="332"/>
            <ac:grpSpMk id="1553" creationId="{C3A1B742-EAD7-1275-3AF4-2BA13F9C7713}"/>
          </ac:grpSpMkLst>
        </pc:grpChg>
        <pc:grpChg chg="mod">
          <ac:chgData name="Andrew Cha" userId="347c140aa1273180" providerId="LiveId" clId="{E0D585DF-9B50-4340-B8B3-ABE3A7947FCF}" dt="2024-04-30T00:09:24.496" v="1292" actId="1076"/>
          <ac:grpSpMkLst>
            <pc:docMk/>
            <pc:sldMk cId="564153876" sldId="332"/>
            <ac:grpSpMk id="1575" creationId="{247A526F-23B5-04F4-DFAB-FF151A1BC5E3}"/>
          </ac:grpSpMkLst>
        </pc:grpChg>
        <pc:grpChg chg="mod">
          <ac:chgData name="Andrew Cha" userId="347c140aa1273180" providerId="LiveId" clId="{E0D585DF-9B50-4340-B8B3-ABE3A7947FCF}" dt="2024-04-30T00:10:55.209" v="1315" actId="1076"/>
          <ac:grpSpMkLst>
            <pc:docMk/>
            <pc:sldMk cId="564153876" sldId="332"/>
            <ac:grpSpMk id="1589" creationId="{6AD225BA-9643-7169-0CE7-81E93A7D7E5E}"/>
          </ac:grpSpMkLst>
        </pc:grpChg>
        <pc:grpChg chg="mod">
          <ac:chgData name="Andrew Cha" userId="347c140aa1273180" providerId="LiveId" clId="{E0D585DF-9B50-4340-B8B3-ABE3A7947FCF}" dt="2024-04-30T00:10:52.477" v="1314" actId="1076"/>
          <ac:grpSpMkLst>
            <pc:docMk/>
            <pc:sldMk cId="564153876" sldId="332"/>
            <ac:grpSpMk id="1592" creationId="{278F60D6-29BB-F7F7-B300-20ADB8AC9F55}"/>
          </ac:grpSpMkLst>
        </pc:grpChg>
        <pc:cxnChg chg="mod">
          <ac:chgData name="Andrew Cha" userId="347c140aa1273180" providerId="LiveId" clId="{E0D585DF-9B50-4340-B8B3-ABE3A7947FCF}" dt="2024-04-30T00:11:00.440" v="1316" actId="1076"/>
          <ac:cxnSpMkLst>
            <pc:docMk/>
            <pc:sldMk cId="564153876" sldId="332"/>
            <ac:cxnSpMk id="1558" creationId="{8340D56F-0C5F-9757-6C6C-D402BE87C5BC}"/>
          </ac:cxnSpMkLst>
        </pc:cxnChg>
      </pc:sldChg>
      <pc:sldChg chg="modSp mod modNotesTx">
        <pc:chgData name="Andrew Cha" userId="347c140aa1273180" providerId="LiveId" clId="{E0D585DF-9B50-4340-B8B3-ABE3A7947FCF}" dt="2024-04-30T00:14:02.778" v="1394" actId="113"/>
        <pc:sldMkLst>
          <pc:docMk/>
          <pc:sldMk cId="818443270" sldId="333"/>
        </pc:sldMkLst>
        <pc:spChg chg="mod">
          <ac:chgData name="Andrew Cha" userId="347c140aa1273180" providerId="LiveId" clId="{E0D585DF-9B50-4340-B8B3-ABE3A7947FCF}" dt="2024-04-30T00:13:50.737" v="1390" actId="122"/>
          <ac:spMkLst>
            <pc:docMk/>
            <pc:sldMk cId="818443270" sldId="333"/>
            <ac:spMk id="2" creationId="{B4659263-BD72-B9C6-54D8-AC98A63D0EE9}"/>
          </ac:spMkLst>
        </pc:spChg>
        <pc:spChg chg="mod">
          <ac:chgData name="Andrew Cha" userId="347c140aa1273180" providerId="LiveId" clId="{E0D585DF-9B50-4340-B8B3-ABE3A7947FCF}" dt="2024-04-30T00:12:58.767" v="1370" actId="115"/>
          <ac:spMkLst>
            <pc:docMk/>
            <pc:sldMk cId="818443270" sldId="333"/>
            <ac:spMk id="5" creationId="{5AA4D97E-6FD1-D7FA-5928-2FCBB610DFDC}"/>
          </ac:spMkLst>
        </pc:spChg>
        <pc:spChg chg="mod">
          <ac:chgData name="Andrew Cha" userId="347c140aa1273180" providerId="LiveId" clId="{E0D585DF-9B50-4340-B8B3-ABE3A7947FCF}" dt="2024-04-30T00:14:02.778" v="1394" actId="113"/>
          <ac:spMkLst>
            <pc:docMk/>
            <pc:sldMk cId="818443270" sldId="333"/>
            <ac:spMk id="10" creationId="{CBD789E8-FE54-35FB-6034-7EE17B228508}"/>
          </ac:spMkLst>
        </pc:spChg>
        <pc:spChg chg="mod">
          <ac:chgData name="Andrew Cha" userId="347c140aa1273180" providerId="LiveId" clId="{E0D585DF-9B50-4340-B8B3-ABE3A7947FCF}" dt="2024-04-30T00:13:00.908" v="1371" actId="115"/>
          <ac:spMkLst>
            <pc:docMk/>
            <pc:sldMk cId="818443270" sldId="333"/>
            <ac:spMk id="14" creationId="{6B191A57-86A4-0FBE-772F-8DD7DF434219}"/>
          </ac:spMkLst>
        </pc:spChg>
        <pc:spChg chg="mod">
          <ac:chgData name="Andrew Cha" userId="347c140aa1273180" providerId="LiveId" clId="{E0D585DF-9B50-4340-B8B3-ABE3A7947FCF}" dt="2024-04-30T00:13:48.200" v="1389" actId="122"/>
          <ac:spMkLst>
            <pc:docMk/>
            <pc:sldMk cId="818443270" sldId="333"/>
            <ac:spMk id="144" creationId="{83DBE1F7-1B61-D3BB-6B21-2B16C4D24AE4}"/>
          </ac:spMkLst>
        </pc:spChg>
        <pc:spChg chg="mod">
          <ac:chgData name="Andrew Cha" userId="347c140aa1273180" providerId="LiveId" clId="{E0D585DF-9B50-4340-B8B3-ABE3A7947FCF}" dt="2024-04-30T00:12:56.336" v="1369" actId="115"/>
          <ac:spMkLst>
            <pc:docMk/>
            <pc:sldMk cId="818443270" sldId="333"/>
            <ac:spMk id="147" creationId="{986C4CEE-6182-6EB7-FA97-3BEFB5CB7E54}"/>
          </ac:spMkLst>
        </pc:spChg>
      </pc:sldChg>
      <pc:sldChg chg="modSp mod">
        <pc:chgData name="Andrew Cha" userId="347c140aa1273180" providerId="LiveId" clId="{E0D585DF-9B50-4340-B8B3-ABE3A7947FCF}" dt="2024-04-30T00:01:48.711" v="1141" actId="1076"/>
        <pc:sldMkLst>
          <pc:docMk/>
          <pc:sldMk cId="4240032294" sldId="334"/>
        </pc:sldMkLst>
        <pc:spChg chg="mod">
          <ac:chgData name="Andrew Cha" userId="347c140aa1273180" providerId="LiveId" clId="{E0D585DF-9B50-4340-B8B3-ABE3A7947FCF}" dt="2024-04-30T00:01:48.711" v="1141" actId="1076"/>
          <ac:spMkLst>
            <pc:docMk/>
            <pc:sldMk cId="4240032294" sldId="334"/>
            <ac:spMk id="2" creationId="{C9F87D3C-5A23-F7DE-A1B0-9FC5BDAE0D31}"/>
          </ac:spMkLst>
        </pc:spChg>
      </pc:sldChg>
      <pc:sldChg chg="modSp mod">
        <pc:chgData name="Andrew Cha" userId="347c140aa1273180" providerId="LiveId" clId="{E0D585DF-9B50-4340-B8B3-ABE3A7947FCF}" dt="2024-04-30T00:03:43.596" v="1190" actId="1076"/>
        <pc:sldMkLst>
          <pc:docMk/>
          <pc:sldMk cId="1533520393" sldId="335"/>
        </pc:sldMkLst>
        <pc:spChg chg="mod">
          <ac:chgData name="Andrew Cha" userId="347c140aa1273180" providerId="LiveId" clId="{E0D585DF-9B50-4340-B8B3-ABE3A7947FCF}" dt="2024-04-30T00:03:38.005" v="1189" actId="2710"/>
          <ac:spMkLst>
            <pc:docMk/>
            <pc:sldMk cId="1533520393" sldId="335"/>
            <ac:spMk id="19" creationId="{5FAFF2DD-606F-8E29-BBC1-4C195A4A3F5A}"/>
          </ac:spMkLst>
        </pc:spChg>
        <pc:picChg chg="mod">
          <ac:chgData name="Andrew Cha" userId="347c140aa1273180" providerId="LiveId" clId="{E0D585DF-9B50-4340-B8B3-ABE3A7947FCF}" dt="2024-04-30T00:03:43.596" v="1190" actId="1076"/>
          <ac:picMkLst>
            <pc:docMk/>
            <pc:sldMk cId="1533520393" sldId="335"/>
            <ac:picMk id="23" creationId="{D4B613C1-59BA-E604-C234-9F8A30CB7CF1}"/>
          </ac:picMkLst>
        </pc:picChg>
      </pc:sldChg>
      <pc:sldChg chg="modSp mod">
        <pc:chgData name="Andrew Cha" userId="347c140aa1273180" providerId="LiveId" clId="{E0D585DF-9B50-4340-B8B3-ABE3A7947FCF}" dt="2024-04-30T00:15:04.168" v="1411" actId="1076"/>
        <pc:sldMkLst>
          <pc:docMk/>
          <pc:sldMk cId="1129651936" sldId="336"/>
        </pc:sldMkLst>
        <pc:spChg chg="mod">
          <ac:chgData name="Andrew Cha" userId="347c140aa1273180" providerId="LiveId" clId="{E0D585DF-9B50-4340-B8B3-ABE3A7947FCF}" dt="2024-04-30T00:15:00.784" v="1410" actId="1076"/>
          <ac:spMkLst>
            <pc:docMk/>
            <pc:sldMk cId="1129651936" sldId="336"/>
            <ac:spMk id="2" creationId="{3B47DD9B-DD05-8AD4-2F96-C75EB1D08D84}"/>
          </ac:spMkLst>
        </pc:spChg>
        <pc:spChg chg="mod">
          <ac:chgData name="Andrew Cha" userId="347c140aa1273180" providerId="LiveId" clId="{E0D585DF-9B50-4340-B8B3-ABE3A7947FCF}" dt="2024-04-30T00:15:04.168" v="1411" actId="1076"/>
          <ac:spMkLst>
            <pc:docMk/>
            <pc:sldMk cId="1129651936" sldId="336"/>
            <ac:spMk id="4" creationId="{BC6235BD-5D11-0A8E-5481-5A22DC607F18}"/>
          </ac:spMkLst>
        </pc:spChg>
        <pc:spChg chg="mod">
          <ac:chgData name="Andrew Cha" userId="347c140aa1273180" providerId="LiveId" clId="{E0D585DF-9B50-4340-B8B3-ABE3A7947FCF}" dt="2024-04-30T00:14:46.112" v="1407" actId="1076"/>
          <ac:spMkLst>
            <pc:docMk/>
            <pc:sldMk cId="1129651936" sldId="336"/>
            <ac:spMk id="12" creationId="{4FFCB1B8-4157-D0F7-2478-C798FA72445D}"/>
          </ac:spMkLst>
        </pc:spChg>
      </pc:sldChg>
      <pc:sldChg chg="modSp mod">
        <pc:chgData name="Andrew Cha" userId="347c140aa1273180" providerId="LiveId" clId="{E0D585DF-9B50-4340-B8B3-ABE3A7947FCF}" dt="2024-04-30T00:17:02.111" v="1449" actId="14100"/>
        <pc:sldMkLst>
          <pc:docMk/>
          <pc:sldMk cId="4175526968" sldId="338"/>
        </pc:sldMkLst>
        <pc:spChg chg="mod">
          <ac:chgData name="Andrew Cha" userId="347c140aa1273180" providerId="LiveId" clId="{E0D585DF-9B50-4340-B8B3-ABE3A7947FCF}" dt="2024-04-30T00:16:07.109" v="1428" actId="14100"/>
          <ac:spMkLst>
            <pc:docMk/>
            <pc:sldMk cId="4175526968" sldId="338"/>
            <ac:spMk id="8" creationId="{AF531501-B6C9-1FDA-C644-5A9ADB0ABBA4}"/>
          </ac:spMkLst>
        </pc:spChg>
        <pc:spChg chg="mod">
          <ac:chgData name="Andrew Cha" userId="347c140aa1273180" providerId="LiveId" clId="{E0D585DF-9B50-4340-B8B3-ABE3A7947FCF}" dt="2024-04-30T00:16:28.569" v="1435" actId="404"/>
          <ac:spMkLst>
            <pc:docMk/>
            <pc:sldMk cId="4175526968" sldId="338"/>
            <ac:spMk id="10" creationId="{EA176278-00CA-9640-0793-DF29702ECB09}"/>
          </ac:spMkLst>
        </pc:spChg>
        <pc:spChg chg="mod">
          <ac:chgData name="Andrew Cha" userId="347c140aa1273180" providerId="LiveId" clId="{E0D585DF-9B50-4340-B8B3-ABE3A7947FCF}" dt="2024-04-30T00:16:31.375" v="1437" actId="404"/>
          <ac:spMkLst>
            <pc:docMk/>
            <pc:sldMk cId="4175526968" sldId="338"/>
            <ac:spMk id="88" creationId="{713D58C4-732F-AC80-DD40-8233A5274B5B}"/>
          </ac:spMkLst>
        </pc:spChg>
        <pc:spChg chg="mod">
          <ac:chgData name="Andrew Cha" userId="347c140aa1273180" providerId="LiveId" clId="{E0D585DF-9B50-4340-B8B3-ABE3A7947FCF}" dt="2024-04-30T00:17:01.651" v="1448" actId="14100"/>
          <ac:spMkLst>
            <pc:docMk/>
            <pc:sldMk cId="4175526968" sldId="338"/>
            <ac:spMk id="89" creationId="{9EA4E391-2B83-33FC-3FF7-0276C56F5721}"/>
          </ac:spMkLst>
        </pc:spChg>
        <pc:spChg chg="mod">
          <ac:chgData name="Andrew Cha" userId="347c140aa1273180" providerId="LiveId" clId="{E0D585DF-9B50-4340-B8B3-ABE3A7947FCF}" dt="2024-04-30T00:16:41.076" v="1441" actId="2710"/>
          <ac:spMkLst>
            <pc:docMk/>
            <pc:sldMk cId="4175526968" sldId="338"/>
            <ac:spMk id="172" creationId="{4C7722B7-413D-42B8-AE08-586320944B5D}"/>
          </ac:spMkLst>
        </pc:spChg>
        <pc:spChg chg="mod">
          <ac:chgData name="Andrew Cha" userId="347c140aa1273180" providerId="LiveId" clId="{E0D585DF-9B50-4340-B8B3-ABE3A7947FCF}" dt="2024-04-30T00:16:07.109" v="1428" actId="14100"/>
          <ac:spMkLst>
            <pc:docMk/>
            <pc:sldMk cId="4175526968" sldId="338"/>
            <ac:spMk id="173" creationId="{2FE70066-A5A6-E474-3C85-48AC283EF27E}"/>
          </ac:spMkLst>
        </pc:spChg>
        <pc:spChg chg="mod">
          <ac:chgData name="Andrew Cha" userId="347c140aa1273180" providerId="LiveId" clId="{E0D585DF-9B50-4340-B8B3-ABE3A7947FCF}" dt="2024-04-30T00:16:49.287" v="1445" actId="2710"/>
          <ac:spMkLst>
            <pc:docMk/>
            <pc:sldMk cId="4175526968" sldId="338"/>
            <ac:spMk id="186" creationId="{EDF3D8BB-94B4-9198-9B0E-9492357D5B8A}"/>
          </ac:spMkLst>
        </pc:spChg>
        <pc:spChg chg="mod">
          <ac:chgData name="Andrew Cha" userId="347c140aa1273180" providerId="LiveId" clId="{E0D585DF-9B50-4340-B8B3-ABE3A7947FCF}" dt="2024-04-30T00:16:07.109" v="1428" actId="14100"/>
          <ac:spMkLst>
            <pc:docMk/>
            <pc:sldMk cId="4175526968" sldId="338"/>
            <ac:spMk id="187" creationId="{A04692B0-E0A4-827D-A4E7-B3C1807AF980}"/>
          </ac:spMkLst>
        </pc:spChg>
        <pc:grpChg chg="mod">
          <ac:chgData name="Andrew Cha" userId="347c140aa1273180" providerId="LiveId" clId="{E0D585DF-9B50-4340-B8B3-ABE3A7947FCF}" dt="2024-04-30T00:16:19.786" v="1433" actId="14100"/>
          <ac:grpSpMkLst>
            <pc:docMk/>
            <pc:sldMk cId="4175526968" sldId="338"/>
            <ac:grpSpMk id="7" creationId="{CC166B0D-FD95-E297-C113-83892F78A1F0}"/>
          </ac:grpSpMkLst>
        </pc:grpChg>
        <pc:grpChg chg="mod">
          <ac:chgData name="Andrew Cha" userId="347c140aa1273180" providerId="LiveId" clId="{E0D585DF-9B50-4340-B8B3-ABE3A7947FCF}" dt="2024-04-30T00:17:02.111" v="1449" actId="14100"/>
          <ac:grpSpMkLst>
            <pc:docMk/>
            <pc:sldMk cId="4175526968" sldId="338"/>
            <ac:grpSpMk id="86" creationId="{78633E03-E432-51D6-23A0-6D10AECC8EC3}"/>
          </ac:grpSpMkLst>
        </pc:grpChg>
        <pc:grpChg chg="mod">
          <ac:chgData name="Andrew Cha" userId="347c140aa1273180" providerId="LiveId" clId="{E0D585DF-9B50-4340-B8B3-ABE3A7947FCF}" dt="2024-04-30T00:16:07.109" v="1428" actId="14100"/>
          <ac:grpSpMkLst>
            <pc:docMk/>
            <pc:sldMk cId="4175526968" sldId="338"/>
            <ac:grpSpMk id="170" creationId="{5C57CC29-F5A4-29F6-D66B-5F08F39DC711}"/>
          </ac:grpSpMkLst>
        </pc:grpChg>
        <pc:grpChg chg="mod">
          <ac:chgData name="Andrew Cha" userId="347c140aa1273180" providerId="LiveId" clId="{E0D585DF-9B50-4340-B8B3-ABE3A7947FCF}" dt="2024-04-30T00:16:07.109" v="1428" actId="14100"/>
          <ac:grpSpMkLst>
            <pc:docMk/>
            <pc:sldMk cId="4175526968" sldId="338"/>
            <ac:grpSpMk id="184" creationId="{0F8EBB4A-D8F8-F38B-CED1-7576FB278442}"/>
          </ac:grpSpMkLst>
        </pc:grpChg>
        <pc:grpChg chg="mod">
          <ac:chgData name="Andrew Cha" userId="347c140aa1273180" providerId="LiveId" clId="{E0D585DF-9B50-4340-B8B3-ABE3A7947FCF}" dt="2024-04-30T00:16:07.109" v="1428" actId="14100"/>
          <ac:grpSpMkLst>
            <pc:docMk/>
            <pc:sldMk cId="4175526968" sldId="338"/>
            <ac:grpSpMk id="212" creationId="{D43957AF-C2E6-A92A-2339-3114D3000613}"/>
          </ac:grpSpMkLst>
        </pc:grpChg>
        <pc:grpChg chg="mod">
          <ac:chgData name="Andrew Cha" userId="347c140aa1273180" providerId="LiveId" clId="{E0D585DF-9B50-4340-B8B3-ABE3A7947FCF}" dt="2024-04-30T00:16:07.109" v="1428" actId="14100"/>
          <ac:grpSpMkLst>
            <pc:docMk/>
            <pc:sldMk cId="4175526968" sldId="338"/>
            <ac:grpSpMk id="243" creationId="{8C3DC7C8-D572-3902-C80F-F81085496BCF}"/>
          </ac:grpSpMkLst>
        </pc:grpChg>
        <pc:grpChg chg="mod">
          <ac:chgData name="Andrew Cha" userId="347c140aa1273180" providerId="LiveId" clId="{E0D585DF-9B50-4340-B8B3-ABE3A7947FCF}" dt="2024-04-30T00:16:07.109" v="1428" actId="14100"/>
          <ac:grpSpMkLst>
            <pc:docMk/>
            <pc:sldMk cId="4175526968" sldId="338"/>
            <ac:grpSpMk id="257" creationId="{FCB929DB-651D-1C47-6E40-8F8CECB300C0}"/>
          </ac:grpSpMkLst>
        </pc:grpChg>
        <pc:grpChg chg="mod">
          <ac:chgData name="Andrew Cha" userId="347c140aa1273180" providerId="LiveId" clId="{E0D585DF-9B50-4340-B8B3-ABE3A7947FCF}" dt="2024-04-30T00:16:07.109" v="1428" actId="14100"/>
          <ac:grpSpMkLst>
            <pc:docMk/>
            <pc:sldMk cId="4175526968" sldId="338"/>
            <ac:grpSpMk id="274" creationId="{0EBF301A-5DBC-5B3D-374F-880515071987}"/>
          </ac:grpSpMkLst>
        </pc:grpChg>
      </pc:sldChg>
      <pc:sldChg chg="modSp mod modNotesTx">
        <pc:chgData name="Andrew Cha" userId="347c140aa1273180" providerId="LiveId" clId="{E0D585DF-9B50-4340-B8B3-ABE3A7947FCF}" dt="2024-04-30T00:17:47.634" v="1454" actId="404"/>
        <pc:sldMkLst>
          <pc:docMk/>
          <pc:sldMk cId="2128476903" sldId="339"/>
        </pc:sldMkLst>
        <pc:spChg chg="mod">
          <ac:chgData name="Andrew Cha" userId="347c140aa1273180" providerId="LiveId" clId="{E0D585DF-9B50-4340-B8B3-ABE3A7947FCF}" dt="2024-04-30T00:17:47.634" v="1454" actId="404"/>
          <ac:spMkLst>
            <pc:docMk/>
            <pc:sldMk cId="2128476903" sldId="339"/>
            <ac:spMk id="4" creationId="{D44F7389-C9FB-9BD6-5063-9575C2CBC5BF}"/>
          </ac:spMkLst>
        </pc:spChg>
      </pc:sldChg>
      <pc:sldChg chg="modSp mod">
        <pc:chgData name="Andrew Cha" userId="347c140aa1273180" providerId="LiveId" clId="{E0D585DF-9B50-4340-B8B3-ABE3A7947FCF}" dt="2024-04-30T00:17:56.846" v="1457" actId="2710"/>
        <pc:sldMkLst>
          <pc:docMk/>
          <pc:sldMk cId="3186809928" sldId="352"/>
        </pc:sldMkLst>
        <pc:spChg chg="mod">
          <ac:chgData name="Andrew Cha" userId="347c140aa1273180" providerId="LiveId" clId="{E0D585DF-9B50-4340-B8B3-ABE3A7947FCF}" dt="2024-04-30T00:17:56.846" v="1457" actId="2710"/>
          <ac:spMkLst>
            <pc:docMk/>
            <pc:sldMk cId="3186809928" sldId="352"/>
            <ac:spMk id="4" creationId="{D44F7389-C9FB-9BD6-5063-9575C2CBC5BF}"/>
          </ac:spMkLst>
        </pc:spChg>
      </pc:sldChg>
      <pc:sldChg chg="modSp mod">
        <pc:chgData name="Andrew Cha" userId="347c140aa1273180" providerId="LiveId" clId="{E0D585DF-9B50-4340-B8B3-ABE3A7947FCF}" dt="2024-04-30T00:18:21.080" v="1463" actId="2710"/>
        <pc:sldMkLst>
          <pc:docMk/>
          <pc:sldMk cId="172504078" sldId="354"/>
        </pc:sldMkLst>
        <pc:spChg chg="mod">
          <ac:chgData name="Andrew Cha" userId="347c140aa1273180" providerId="LiveId" clId="{E0D585DF-9B50-4340-B8B3-ABE3A7947FCF}" dt="2024-04-30T00:18:21.080" v="1463" actId="2710"/>
          <ac:spMkLst>
            <pc:docMk/>
            <pc:sldMk cId="172504078" sldId="354"/>
            <ac:spMk id="4" creationId="{D44F7389-C9FB-9BD6-5063-9575C2CBC5BF}"/>
          </ac:spMkLst>
        </pc:spChg>
      </pc:sldChg>
      <pc:sldChg chg="modSp mod">
        <pc:chgData name="Andrew Cha" userId="347c140aa1273180" providerId="LiveId" clId="{E0D585DF-9B50-4340-B8B3-ABE3A7947FCF}" dt="2024-04-30T00:18:08.387" v="1460" actId="1076"/>
        <pc:sldMkLst>
          <pc:docMk/>
          <pc:sldMk cId="2230309388" sldId="355"/>
        </pc:sldMkLst>
        <pc:spChg chg="mod">
          <ac:chgData name="Andrew Cha" userId="347c140aa1273180" providerId="LiveId" clId="{E0D585DF-9B50-4340-B8B3-ABE3A7947FCF}" dt="2024-04-30T00:18:08.387" v="1460" actId="1076"/>
          <ac:spMkLst>
            <pc:docMk/>
            <pc:sldMk cId="2230309388" sldId="355"/>
            <ac:spMk id="4" creationId="{D44F7389-C9FB-9BD6-5063-9575C2CBC5BF}"/>
          </ac:spMkLst>
        </pc:spChg>
      </pc:sldChg>
      <pc:sldChg chg="modSp mod">
        <pc:chgData name="Andrew Cha" userId="347c140aa1273180" providerId="LiveId" clId="{E0D585DF-9B50-4340-B8B3-ABE3A7947FCF}" dt="2024-04-30T00:18:29.151" v="1466" actId="2710"/>
        <pc:sldMkLst>
          <pc:docMk/>
          <pc:sldMk cId="1487664952" sldId="356"/>
        </pc:sldMkLst>
        <pc:spChg chg="mod">
          <ac:chgData name="Andrew Cha" userId="347c140aa1273180" providerId="LiveId" clId="{E0D585DF-9B50-4340-B8B3-ABE3A7947FCF}" dt="2024-04-30T00:18:29.151" v="1466" actId="2710"/>
          <ac:spMkLst>
            <pc:docMk/>
            <pc:sldMk cId="1487664952" sldId="356"/>
            <ac:spMk id="4" creationId="{D44F7389-C9FB-9BD6-5063-9575C2CBC5BF}"/>
          </ac:spMkLst>
        </pc:spChg>
      </pc:sldChg>
      <pc:sldChg chg="modSp mod">
        <pc:chgData name="Andrew Cha" userId="347c140aa1273180" providerId="LiveId" clId="{E0D585DF-9B50-4340-B8B3-ABE3A7947FCF}" dt="2024-04-30T00:19:07.259" v="1478" actId="20577"/>
        <pc:sldMkLst>
          <pc:docMk/>
          <pc:sldMk cId="1267829947" sldId="357"/>
        </pc:sldMkLst>
        <pc:spChg chg="mod">
          <ac:chgData name="Andrew Cha" userId="347c140aa1273180" providerId="LiveId" clId="{E0D585DF-9B50-4340-B8B3-ABE3A7947FCF}" dt="2024-04-30T00:19:07.259" v="1478" actId="20577"/>
          <ac:spMkLst>
            <pc:docMk/>
            <pc:sldMk cId="1267829947" sldId="357"/>
            <ac:spMk id="4" creationId="{D44F7389-C9FB-9BD6-5063-9575C2CBC5BF}"/>
          </ac:spMkLst>
        </pc:spChg>
      </pc:sldChg>
      <pc:sldChg chg="modSp mod">
        <pc:chgData name="Andrew Cha" userId="347c140aa1273180" providerId="LiveId" clId="{E0D585DF-9B50-4340-B8B3-ABE3A7947FCF}" dt="2024-04-30T00:18:46.200" v="1472" actId="2710"/>
        <pc:sldMkLst>
          <pc:docMk/>
          <pc:sldMk cId="3968670741" sldId="358"/>
        </pc:sldMkLst>
        <pc:spChg chg="mod">
          <ac:chgData name="Andrew Cha" userId="347c140aa1273180" providerId="LiveId" clId="{E0D585DF-9B50-4340-B8B3-ABE3A7947FCF}" dt="2024-04-30T00:18:46.200" v="1472" actId="2710"/>
          <ac:spMkLst>
            <pc:docMk/>
            <pc:sldMk cId="3968670741" sldId="358"/>
            <ac:spMk id="4" creationId="{D44F7389-C9FB-9BD6-5063-9575C2CBC5BF}"/>
          </ac:spMkLst>
        </pc:spChg>
      </pc:sldChg>
      <pc:sldChg chg="modSp mod">
        <pc:chgData name="Andrew Cha" userId="347c140aa1273180" providerId="LiveId" clId="{E0D585DF-9B50-4340-B8B3-ABE3A7947FCF}" dt="2024-04-30T00:18:54.712" v="1475" actId="2710"/>
        <pc:sldMkLst>
          <pc:docMk/>
          <pc:sldMk cId="3497667195" sldId="359"/>
        </pc:sldMkLst>
        <pc:spChg chg="mod">
          <ac:chgData name="Andrew Cha" userId="347c140aa1273180" providerId="LiveId" clId="{E0D585DF-9B50-4340-B8B3-ABE3A7947FCF}" dt="2024-04-30T00:18:54.712" v="1475" actId="2710"/>
          <ac:spMkLst>
            <pc:docMk/>
            <pc:sldMk cId="3497667195" sldId="359"/>
            <ac:spMk id="4" creationId="{D44F7389-C9FB-9BD6-5063-9575C2CBC5BF}"/>
          </ac:spMkLst>
        </pc:spChg>
      </pc:sldChg>
      <pc:sldChg chg="modSp mod">
        <pc:chgData name="Andrew Cha" userId="347c140aa1273180" providerId="LiveId" clId="{E0D585DF-9B50-4340-B8B3-ABE3A7947FCF}" dt="2024-04-30T00:19:14.139" v="1481" actId="2710"/>
        <pc:sldMkLst>
          <pc:docMk/>
          <pc:sldMk cId="3562232228" sldId="360"/>
        </pc:sldMkLst>
        <pc:spChg chg="mod">
          <ac:chgData name="Andrew Cha" userId="347c140aa1273180" providerId="LiveId" clId="{E0D585DF-9B50-4340-B8B3-ABE3A7947FCF}" dt="2024-04-30T00:19:14.139" v="1481" actId="2710"/>
          <ac:spMkLst>
            <pc:docMk/>
            <pc:sldMk cId="3562232228" sldId="360"/>
            <ac:spMk id="4" creationId="{D44F7389-C9FB-9BD6-5063-9575C2CBC5BF}"/>
          </ac:spMkLst>
        </pc:spChg>
      </pc:sldChg>
      <pc:sldChg chg="modSp mod">
        <pc:chgData name="Andrew Cha" userId="347c140aa1273180" providerId="LiveId" clId="{E0D585DF-9B50-4340-B8B3-ABE3A7947FCF}" dt="2024-04-30T00:19:20.893" v="1484" actId="2710"/>
        <pc:sldMkLst>
          <pc:docMk/>
          <pc:sldMk cId="3044088902" sldId="361"/>
        </pc:sldMkLst>
        <pc:spChg chg="mod">
          <ac:chgData name="Andrew Cha" userId="347c140aa1273180" providerId="LiveId" clId="{E0D585DF-9B50-4340-B8B3-ABE3A7947FCF}" dt="2024-04-30T00:19:20.893" v="1484" actId="2710"/>
          <ac:spMkLst>
            <pc:docMk/>
            <pc:sldMk cId="3044088902" sldId="361"/>
            <ac:spMk id="4" creationId="{D44F7389-C9FB-9BD6-5063-9575C2CBC5BF}"/>
          </ac:spMkLst>
        </pc:spChg>
      </pc:sldChg>
      <pc:sldChg chg="modSp mod">
        <pc:chgData name="Andrew Cha" userId="347c140aa1273180" providerId="LiveId" clId="{E0D585DF-9B50-4340-B8B3-ABE3A7947FCF}" dt="2024-04-30T00:20:14.090" v="1505" actId="115"/>
        <pc:sldMkLst>
          <pc:docMk/>
          <pc:sldMk cId="697022848" sldId="362"/>
        </pc:sldMkLst>
        <pc:spChg chg="mod">
          <ac:chgData name="Andrew Cha" userId="347c140aa1273180" providerId="LiveId" clId="{E0D585DF-9B50-4340-B8B3-ABE3A7947FCF}" dt="2024-04-30T00:19:59.475" v="1504" actId="1035"/>
          <ac:spMkLst>
            <pc:docMk/>
            <pc:sldMk cId="697022848" sldId="362"/>
            <ac:spMk id="4" creationId="{D44F7389-C9FB-9BD6-5063-9575C2CBC5BF}"/>
          </ac:spMkLst>
        </pc:spChg>
        <pc:spChg chg="mod">
          <ac:chgData name="Andrew Cha" userId="347c140aa1273180" providerId="LiveId" clId="{E0D585DF-9B50-4340-B8B3-ABE3A7947FCF}" dt="2024-04-30T00:20:14.090" v="1505" actId="115"/>
          <ac:spMkLst>
            <pc:docMk/>
            <pc:sldMk cId="697022848" sldId="362"/>
            <ac:spMk id="9" creationId="{5A359C3D-45F8-DAB7-5FEB-19B2134468B8}"/>
          </ac:spMkLst>
        </pc:spChg>
        <pc:spChg chg="mod">
          <ac:chgData name="Andrew Cha" userId="347c140aa1273180" providerId="LiveId" clId="{E0D585DF-9B50-4340-B8B3-ABE3A7947FCF}" dt="2024-04-30T00:20:14.090" v="1505" actId="115"/>
          <ac:spMkLst>
            <pc:docMk/>
            <pc:sldMk cId="697022848" sldId="362"/>
            <ac:spMk id="10" creationId="{3BFECF9E-A8DB-C0A7-571A-4038B95D237D}"/>
          </ac:spMkLst>
        </pc:spChg>
        <pc:spChg chg="mod">
          <ac:chgData name="Andrew Cha" userId="347c140aa1273180" providerId="LiveId" clId="{E0D585DF-9B50-4340-B8B3-ABE3A7947FCF}" dt="2024-04-30T00:20:14.090" v="1505" actId="115"/>
          <ac:spMkLst>
            <pc:docMk/>
            <pc:sldMk cId="697022848" sldId="362"/>
            <ac:spMk id="11" creationId="{71ADE43A-C892-37BA-906E-F76F9BB20D2B}"/>
          </ac:spMkLst>
        </pc:spChg>
        <pc:spChg chg="mod">
          <ac:chgData name="Andrew Cha" userId="347c140aa1273180" providerId="LiveId" clId="{E0D585DF-9B50-4340-B8B3-ABE3A7947FCF}" dt="2024-04-30T00:20:14.090" v="1505" actId="115"/>
          <ac:spMkLst>
            <pc:docMk/>
            <pc:sldMk cId="697022848" sldId="362"/>
            <ac:spMk id="12" creationId="{EAD9E199-28D4-DC3E-DF19-4D02E9E28931}"/>
          </ac:spMkLst>
        </pc:spChg>
        <pc:picChg chg="mod">
          <ac:chgData name="Andrew Cha" userId="347c140aa1273180" providerId="LiveId" clId="{E0D585DF-9B50-4340-B8B3-ABE3A7947FCF}" dt="2024-04-30T00:19:52.312" v="1500" actId="1035"/>
          <ac:picMkLst>
            <pc:docMk/>
            <pc:sldMk cId="697022848" sldId="362"/>
            <ac:picMk id="5" creationId="{1542E6E0-C735-4073-DF67-DFE4DA32D167}"/>
          </ac:picMkLst>
        </pc:picChg>
        <pc:picChg chg="mod">
          <ac:chgData name="Andrew Cha" userId="347c140aa1273180" providerId="LiveId" clId="{E0D585DF-9B50-4340-B8B3-ABE3A7947FCF}" dt="2024-04-30T00:19:52.312" v="1500" actId="1035"/>
          <ac:picMkLst>
            <pc:docMk/>
            <pc:sldMk cId="697022848" sldId="362"/>
            <ac:picMk id="6" creationId="{FC9A53E0-08B1-DC85-5856-4B91F79558FC}"/>
          </ac:picMkLst>
        </pc:picChg>
        <pc:picChg chg="mod">
          <ac:chgData name="Andrew Cha" userId="347c140aa1273180" providerId="LiveId" clId="{E0D585DF-9B50-4340-B8B3-ABE3A7947FCF}" dt="2024-04-30T00:19:52.312" v="1500" actId="1035"/>
          <ac:picMkLst>
            <pc:docMk/>
            <pc:sldMk cId="697022848" sldId="362"/>
            <ac:picMk id="7" creationId="{76939D27-B0F5-0E92-A79A-4A6A74A7EECE}"/>
          </ac:picMkLst>
        </pc:picChg>
        <pc:picChg chg="mod">
          <ac:chgData name="Andrew Cha" userId="347c140aa1273180" providerId="LiveId" clId="{E0D585DF-9B50-4340-B8B3-ABE3A7947FCF}" dt="2024-04-30T00:19:52.312" v="1500" actId="1035"/>
          <ac:picMkLst>
            <pc:docMk/>
            <pc:sldMk cId="697022848" sldId="362"/>
            <ac:picMk id="8" creationId="{AD09F47C-C1A3-BA9D-E2AB-154ED3CEC12B}"/>
          </ac:picMkLst>
        </pc:picChg>
      </pc:sldChg>
      <pc:sldChg chg="modSp mod modNotesTx">
        <pc:chgData name="Andrew Cha" userId="347c140aa1273180" providerId="LiveId" clId="{E0D585DF-9B50-4340-B8B3-ABE3A7947FCF}" dt="2024-04-30T00:21:21.125" v="1527" actId="403"/>
        <pc:sldMkLst>
          <pc:docMk/>
          <pc:sldMk cId="264174893" sldId="363"/>
        </pc:sldMkLst>
        <pc:spChg chg="mod">
          <ac:chgData name="Andrew Cha" userId="347c140aa1273180" providerId="LiveId" clId="{E0D585DF-9B50-4340-B8B3-ABE3A7947FCF}" dt="2024-04-30T00:21:21.125" v="1527" actId="403"/>
          <ac:spMkLst>
            <pc:docMk/>
            <pc:sldMk cId="264174893" sldId="363"/>
            <ac:spMk id="9" creationId="{6F222647-F23C-F363-496C-2BB23A007529}"/>
          </ac:spMkLst>
        </pc:spChg>
        <pc:spChg chg="mod">
          <ac:chgData name="Andrew Cha" userId="347c140aa1273180" providerId="LiveId" clId="{E0D585DF-9B50-4340-B8B3-ABE3A7947FCF}" dt="2024-04-29T23:52:48.623" v="1028"/>
          <ac:spMkLst>
            <pc:docMk/>
            <pc:sldMk cId="264174893" sldId="363"/>
            <ac:spMk id="16" creationId="{781C871C-CAE3-7A17-A728-A989311702CB}"/>
          </ac:spMkLst>
        </pc:spChg>
        <pc:spChg chg="mod">
          <ac:chgData name="Andrew Cha" userId="347c140aa1273180" providerId="LiveId" clId="{E0D585DF-9B50-4340-B8B3-ABE3A7947FCF}" dt="2024-04-29T23:27:25.043" v="396" actId="115"/>
          <ac:spMkLst>
            <pc:docMk/>
            <pc:sldMk cId="264174893" sldId="363"/>
            <ac:spMk id="19" creationId="{B666334A-BD78-ABD2-1223-7619EE8AF768}"/>
          </ac:spMkLst>
        </pc:spChg>
        <pc:grpChg chg="mod">
          <ac:chgData name="Andrew Cha" userId="347c140aa1273180" providerId="LiveId" clId="{E0D585DF-9B50-4340-B8B3-ABE3A7947FCF}" dt="2024-04-29T23:30:09.413" v="418" actId="1076"/>
          <ac:grpSpMkLst>
            <pc:docMk/>
            <pc:sldMk cId="264174893" sldId="363"/>
            <ac:grpSpMk id="17" creationId="{4BDBAB0B-E69B-9E71-99E4-C26BE9E28C57}"/>
          </ac:grpSpMkLst>
        </pc:grpChg>
      </pc:sldChg>
      <pc:sldChg chg="modSp mod modNotesTx">
        <pc:chgData name="Andrew Cha" userId="347c140aa1273180" providerId="LiveId" clId="{E0D585DF-9B50-4340-B8B3-ABE3A7947FCF}" dt="2024-04-30T00:21:17.142" v="1525" actId="1076"/>
        <pc:sldMkLst>
          <pc:docMk/>
          <pc:sldMk cId="4005382950" sldId="366"/>
        </pc:sldMkLst>
        <pc:spChg chg="mod">
          <ac:chgData name="Andrew Cha" userId="347c140aa1273180" providerId="LiveId" clId="{E0D585DF-9B50-4340-B8B3-ABE3A7947FCF}" dt="2024-04-30T00:21:02.617" v="1522" actId="2710"/>
          <ac:spMkLst>
            <pc:docMk/>
            <pc:sldMk cId="4005382950" sldId="366"/>
            <ac:spMk id="9" creationId="{6F222647-F23C-F363-496C-2BB23A007529}"/>
          </ac:spMkLst>
        </pc:spChg>
        <pc:spChg chg="mod">
          <ac:chgData name="Andrew Cha" userId="347c140aa1273180" providerId="LiveId" clId="{E0D585DF-9B50-4340-B8B3-ABE3A7947FCF}" dt="2024-04-30T00:21:17.142" v="1525" actId="1076"/>
          <ac:spMkLst>
            <pc:docMk/>
            <pc:sldMk cId="4005382950" sldId="366"/>
            <ac:spMk id="16" creationId="{781C871C-CAE3-7A17-A728-A989311702CB}"/>
          </ac:spMkLst>
        </pc:spChg>
        <pc:spChg chg="mod">
          <ac:chgData name="Andrew Cha" userId="347c140aa1273180" providerId="LiveId" clId="{E0D585DF-9B50-4340-B8B3-ABE3A7947FCF}" dt="2024-04-29T23:27:22.184" v="395" actId="115"/>
          <ac:spMkLst>
            <pc:docMk/>
            <pc:sldMk cId="4005382950" sldId="366"/>
            <ac:spMk id="19" creationId="{B666334A-BD78-ABD2-1223-7619EE8AF768}"/>
          </ac:spMkLst>
        </pc:spChg>
        <pc:grpChg chg="mod">
          <ac:chgData name="Andrew Cha" userId="347c140aa1273180" providerId="LiveId" clId="{E0D585DF-9B50-4340-B8B3-ABE3A7947FCF}" dt="2024-04-30T00:21:17.142" v="1525" actId="1076"/>
          <ac:grpSpMkLst>
            <pc:docMk/>
            <pc:sldMk cId="4005382950" sldId="366"/>
            <ac:grpSpMk id="17" creationId="{4BDBAB0B-E69B-9E71-99E4-C26BE9E28C57}"/>
          </ac:grpSpMkLst>
        </pc:grpChg>
      </pc:sldChg>
      <pc:sldChg chg="modSp mod modNotesTx">
        <pc:chgData name="Andrew Cha" userId="347c140aa1273180" providerId="LiveId" clId="{E0D585DF-9B50-4340-B8B3-ABE3A7947FCF}" dt="2024-04-30T00:21:28.475" v="1533" actId="2710"/>
        <pc:sldMkLst>
          <pc:docMk/>
          <pc:sldMk cId="3576688363" sldId="367"/>
        </pc:sldMkLst>
        <pc:spChg chg="mod">
          <ac:chgData name="Andrew Cha" userId="347c140aa1273180" providerId="LiveId" clId="{E0D585DF-9B50-4340-B8B3-ABE3A7947FCF}" dt="2024-04-30T00:21:28.475" v="1533" actId="2710"/>
          <ac:spMkLst>
            <pc:docMk/>
            <pc:sldMk cId="3576688363" sldId="367"/>
            <ac:spMk id="9" creationId="{6F222647-F23C-F363-496C-2BB23A007529}"/>
          </ac:spMkLst>
        </pc:spChg>
        <pc:spChg chg="mod">
          <ac:chgData name="Andrew Cha" userId="347c140aa1273180" providerId="LiveId" clId="{E0D585DF-9B50-4340-B8B3-ABE3A7947FCF}" dt="2024-04-29T23:52:39.805" v="1024"/>
          <ac:spMkLst>
            <pc:docMk/>
            <pc:sldMk cId="3576688363" sldId="367"/>
            <ac:spMk id="16" creationId="{781C871C-CAE3-7A17-A728-A989311702CB}"/>
          </ac:spMkLst>
        </pc:spChg>
        <pc:spChg chg="mod">
          <ac:chgData name="Andrew Cha" userId="347c140aa1273180" providerId="LiveId" clId="{E0D585DF-9B50-4340-B8B3-ABE3A7947FCF}" dt="2024-04-29T23:27:18.528" v="394" actId="115"/>
          <ac:spMkLst>
            <pc:docMk/>
            <pc:sldMk cId="3576688363" sldId="367"/>
            <ac:spMk id="19" creationId="{B666334A-BD78-ABD2-1223-7619EE8AF768}"/>
          </ac:spMkLst>
        </pc:spChg>
      </pc:sldChg>
      <pc:sldChg chg="modSp mod">
        <pc:chgData name="Andrew Cha" userId="347c140aa1273180" providerId="LiveId" clId="{E0D585DF-9B50-4340-B8B3-ABE3A7947FCF}" dt="2024-04-30T00:21:46.873" v="1539" actId="255"/>
        <pc:sldMkLst>
          <pc:docMk/>
          <pc:sldMk cId="3792325590" sldId="369"/>
        </pc:sldMkLst>
        <pc:spChg chg="mod">
          <ac:chgData name="Andrew Cha" userId="347c140aa1273180" providerId="LiveId" clId="{E0D585DF-9B50-4340-B8B3-ABE3A7947FCF}" dt="2024-04-29T23:26:34.738" v="386" actId="115"/>
          <ac:spMkLst>
            <pc:docMk/>
            <pc:sldMk cId="3792325590" sldId="369"/>
            <ac:spMk id="3" creationId="{C593E663-757A-92B1-BE72-BDEFD7225918}"/>
          </ac:spMkLst>
        </pc:spChg>
        <pc:spChg chg="mod">
          <ac:chgData name="Andrew Cha" userId="347c140aa1273180" providerId="LiveId" clId="{E0D585DF-9B50-4340-B8B3-ABE3A7947FCF}" dt="2024-04-29T22:59:22.349" v="25" actId="1076"/>
          <ac:spMkLst>
            <pc:docMk/>
            <pc:sldMk cId="3792325590" sldId="369"/>
            <ac:spMk id="7" creationId="{79D28EC3-4EA6-737E-9979-B4F3E4CDFF28}"/>
          </ac:spMkLst>
        </pc:spChg>
        <pc:spChg chg="mod">
          <ac:chgData name="Andrew Cha" userId="347c140aa1273180" providerId="LiveId" clId="{E0D585DF-9B50-4340-B8B3-ABE3A7947FCF}" dt="2024-04-29T23:01:02.622" v="58" actId="408"/>
          <ac:spMkLst>
            <pc:docMk/>
            <pc:sldMk cId="3792325590" sldId="369"/>
            <ac:spMk id="8" creationId="{9B452E55-AABC-AC1B-B94E-80B6F83B3222}"/>
          </ac:spMkLst>
        </pc:spChg>
        <pc:spChg chg="mod">
          <ac:chgData name="Andrew Cha" userId="347c140aa1273180" providerId="LiveId" clId="{E0D585DF-9B50-4340-B8B3-ABE3A7947FCF}" dt="2024-04-29T23:26:38.607" v="387" actId="115"/>
          <ac:spMkLst>
            <pc:docMk/>
            <pc:sldMk cId="3792325590" sldId="369"/>
            <ac:spMk id="9" creationId="{709BA3AB-586F-6B8A-4E7F-33C23BD274C8}"/>
          </ac:spMkLst>
        </pc:spChg>
        <pc:spChg chg="mod">
          <ac:chgData name="Andrew Cha" userId="347c140aa1273180" providerId="LiveId" clId="{E0D585DF-9B50-4340-B8B3-ABE3A7947FCF}" dt="2024-04-29T23:26:41.434" v="388" actId="115"/>
          <ac:spMkLst>
            <pc:docMk/>
            <pc:sldMk cId="3792325590" sldId="369"/>
            <ac:spMk id="14" creationId="{B7F865EB-643A-D2D2-E4F3-C5BB6656135E}"/>
          </ac:spMkLst>
        </pc:spChg>
        <pc:spChg chg="mod">
          <ac:chgData name="Andrew Cha" userId="347c140aa1273180" providerId="LiveId" clId="{E0D585DF-9B50-4340-B8B3-ABE3A7947FCF}" dt="2024-04-29T22:59:44.421" v="37" actId="14100"/>
          <ac:spMkLst>
            <pc:docMk/>
            <pc:sldMk cId="3792325590" sldId="369"/>
            <ac:spMk id="17" creationId="{AC2AE771-247E-425F-0E12-78E0BAFE3285}"/>
          </ac:spMkLst>
        </pc:spChg>
        <pc:spChg chg="mod">
          <ac:chgData name="Andrew Cha" userId="347c140aa1273180" providerId="LiveId" clId="{E0D585DF-9B50-4340-B8B3-ABE3A7947FCF}" dt="2024-04-30T00:21:46.873" v="1539" actId="255"/>
          <ac:spMkLst>
            <pc:docMk/>
            <pc:sldMk cId="3792325590" sldId="369"/>
            <ac:spMk id="33" creationId="{6D3EB8C2-6A69-EA4D-3C89-2955E2FDD6E0}"/>
          </ac:spMkLst>
        </pc:spChg>
        <pc:spChg chg="mod">
          <ac:chgData name="Andrew Cha" userId="347c140aa1273180" providerId="LiveId" clId="{E0D585DF-9B50-4340-B8B3-ABE3A7947FCF}" dt="2024-04-29T23:01:16.804" v="60" actId="408"/>
          <ac:spMkLst>
            <pc:docMk/>
            <pc:sldMk cId="3792325590" sldId="369"/>
            <ac:spMk id="36" creationId="{4CB1B9F2-C54F-84E7-E0CC-7C062BB05A42}"/>
          </ac:spMkLst>
        </pc:spChg>
        <pc:spChg chg="mod">
          <ac:chgData name="Andrew Cha" userId="347c140aa1273180" providerId="LiveId" clId="{E0D585DF-9B50-4340-B8B3-ABE3A7947FCF}" dt="2024-04-29T23:00:41.231" v="55" actId="14100"/>
          <ac:spMkLst>
            <pc:docMk/>
            <pc:sldMk cId="3792325590" sldId="369"/>
            <ac:spMk id="37" creationId="{49466D86-105E-ADBE-6875-E97909063A75}"/>
          </ac:spMkLst>
        </pc:spChg>
        <pc:grpChg chg="mod">
          <ac:chgData name="Andrew Cha" userId="347c140aa1273180" providerId="LiveId" clId="{E0D585DF-9B50-4340-B8B3-ABE3A7947FCF}" dt="2024-04-29T22:59:27.615" v="28" actId="1076"/>
          <ac:grpSpMkLst>
            <pc:docMk/>
            <pc:sldMk cId="3792325590" sldId="369"/>
            <ac:grpSpMk id="399" creationId="{2D936397-12EC-83B0-7E3C-A77243964E4C}"/>
          </ac:grpSpMkLst>
        </pc:grpChg>
        <pc:grpChg chg="mod">
          <ac:chgData name="Andrew Cha" userId="347c140aa1273180" providerId="LiveId" clId="{E0D585DF-9B50-4340-B8B3-ABE3A7947FCF}" dt="2024-04-29T22:59:31.994" v="30" actId="1076"/>
          <ac:grpSpMkLst>
            <pc:docMk/>
            <pc:sldMk cId="3792325590" sldId="369"/>
            <ac:grpSpMk id="445" creationId="{DCD329BB-252C-3544-DA9E-73C0833BCD14}"/>
          </ac:grpSpMkLst>
        </pc:grpChg>
        <pc:grpChg chg="mod">
          <ac:chgData name="Andrew Cha" userId="347c140aa1273180" providerId="LiveId" clId="{E0D585DF-9B50-4340-B8B3-ABE3A7947FCF}" dt="2024-04-29T23:00:13.157" v="49" actId="1076"/>
          <ac:grpSpMkLst>
            <pc:docMk/>
            <pc:sldMk cId="3792325590" sldId="369"/>
            <ac:grpSpMk id="458" creationId="{AECFF68B-E2AB-DE68-344B-4C0A9ABE849A}"/>
          </ac:grpSpMkLst>
        </pc:grpChg>
      </pc:sldChg>
      <pc:sldChg chg="addSp delSp modSp add del mod modClrScheme chgLayout">
        <pc:chgData name="Andrew Cha" userId="347c140aa1273180" providerId="LiveId" clId="{E0D585DF-9B50-4340-B8B3-ABE3A7947FCF}" dt="2024-04-30T00:27:32.004" v="1639" actId="403"/>
        <pc:sldMkLst>
          <pc:docMk/>
          <pc:sldMk cId="3378409780" sldId="372"/>
        </pc:sldMkLst>
        <pc:spChg chg="mod ord">
          <ac:chgData name="Andrew Cha" userId="347c140aa1273180" providerId="LiveId" clId="{E0D585DF-9B50-4340-B8B3-ABE3A7947FCF}" dt="2024-04-29T23:29:00.346" v="407" actId="700"/>
          <ac:spMkLst>
            <pc:docMk/>
            <pc:sldMk cId="3378409780" sldId="372"/>
            <ac:spMk id="3" creationId="{A918E4B5-7985-390F-CB07-23CAE564F0AA}"/>
          </ac:spMkLst>
        </pc:spChg>
        <pc:spChg chg="mod">
          <ac:chgData name="Andrew Cha" userId="347c140aa1273180" providerId="LiveId" clId="{E0D585DF-9B50-4340-B8B3-ABE3A7947FCF}" dt="2024-04-30T00:24:32.687" v="1580" actId="5793"/>
          <ac:spMkLst>
            <pc:docMk/>
            <pc:sldMk cId="3378409780" sldId="372"/>
            <ac:spMk id="5" creationId="{929568E9-F093-4416-3500-FA21D66D60B0}"/>
          </ac:spMkLst>
        </pc:spChg>
        <pc:spChg chg="mod">
          <ac:chgData name="Andrew Cha" userId="347c140aa1273180" providerId="LiveId" clId="{E0D585DF-9B50-4340-B8B3-ABE3A7947FCF}" dt="2024-04-29T23:59:33.548" v="1122" actId="115"/>
          <ac:spMkLst>
            <pc:docMk/>
            <pc:sldMk cId="3378409780" sldId="372"/>
            <ac:spMk id="9" creationId="{86E4AEB5-DA91-A3C4-6CDA-3D84905D4B12}"/>
          </ac:spMkLst>
        </pc:spChg>
        <pc:spChg chg="mod">
          <ac:chgData name="Andrew Cha" userId="347c140aa1273180" providerId="LiveId" clId="{E0D585DF-9B50-4340-B8B3-ABE3A7947FCF}" dt="2024-04-30T00:27:18.487" v="1634" actId="20577"/>
          <ac:spMkLst>
            <pc:docMk/>
            <pc:sldMk cId="3378409780" sldId="372"/>
            <ac:spMk id="17" creationId="{5F62CFAC-3070-2008-2FEC-29F1E237B04A}"/>
          </ac:spMkLst>
        </pc:spChg>
        <pc:spChg chg="mod">
          <ac:chgData name="Andrew Cha" userId="347c140aa1273180" providerId="LiveId" clId="{E0D585DF-9B50-4340-B8B3-ABE3A7947FCF}" dt="2024-04-29T23:59:38.185" v="1124" actId="115"/>
          <ac:spMkLst>
            <pc:docMk/>
            <pc:sldMk cId="3378409780" sldId="372"/>
            <ac:spMk id="22" creationId="{74E1C025-2A75-F7D3-CCEE-2623F50AFAA6}"/>
          </ac:spMkLst>
        </pc:spChg>
        <pc:spChg chg="mod">
          <ac:chgData name="Andrew Cha" userId="347c140aa1273180" providerId="LiveId" clId="{E0D585DF-9B50-4340-B8B3-ABE3A7947FCF}" dt="2024-04-30T00:25:06.106" v="1599" actId="404"/>
          <ac:spMkLst>
            <pc:docMk/>
            <pc:sldMk cId="3378409780" sldId="372"/>
            <ac:spMk id="23" creationId="{CFDF53A4-746A-87FF-4881-F169BD8FA4B8}"/>
          </ac:spMkLst>
        </pc:spChg>
        <pc:spChg chg="mod">
          <ac:chgData name="Andrew Cha" userId="347c140aa1273180" providerId="LiveId" clId="{E0D585DF-9B50-4340-B8B3-ABE3A7947FCF}" dt="2024-04-30T00:24:57.284" v="1594" actId="14100"/>
          <ac:spMkLst>
            <pc:docMk/>
            <pc:sldMk cId="3378409780" sldId="372"/>
            <ac:spMk id="28" creationId="{396DF182-89A7-0A04-A3E4-245366161D1C}"/>
          </ac:spMkLst>
        </pc:spChg>
        <pc:spChg chg="mod">
          <ac:chgData name="Andrew Cha" userId="347c140aa1273180" providerId="LiveId" clId="{E0D585DF-9B50-4340-B8B3-ABE3A7947FCF}" dt="2024-04-30T00:27:32.004" v="1639" actId="403"/>
          <ac:spMkLst>
            <pc:docMk/>
            <pc:sldMk cId="3378409780" sldId="372"/>
            <ac:spMk id="29" creationId="{C5839128-D757-2096-40F2-3F37C0B4A505}"/>
          </ac:spMkLst>
        </pc:spChg>
        <pc:spChg chg="mod">
          <ac:chgData name="Andrew Cha" userId="347c140aa1273180" providerId="LiveId" clId="{E0D585DF-9B50-4340-B8B3-ABE3A7947FCF}" dt="2024-04-29T23:59:39.887" v="1125" actId="115"/>
          <ac:spMkLst>
            <pc:docMk/>
            <pc:sldMk cId="3378409780" sldId="372"/>
            <ac:spMk id="32" creationId="{FAF857BD-C316-FF7F-4ADC-47650088F85A}"/>
          </ac:spMkLst>
        </pc:spChg>
        <pc:grpChg chg="mod">
          <ac:chgData name="Andrew Cha" userId="347c140aa1273180" providerId="LiveId" clId="{E0D585DF-9B50-4340-B8B3-ABE3A7947FCF}" dt="2024-04-30T00:25:15.709" v="1600" actId="14100"/>
          <ac:grpSpMkLst>
            <pc:docMk/>
            <pc:sldMk cId="3378409780" sldId="372"/>
            <ac:grpSpMk id="6" creationId="{4313B1E1-0924-F883-594D-68AB5B559FF5}"/>
          </ac:grpSpMkLst>
        </pc:grpChg>
        <pc:grpChg chg="mod">
          <ac:chgData name="Andrew Cha" userId="347c140aa1273180" providerId="LiveId" clId="{E0D585DF-9B50-4340-B8B3-ABE3A7947FCF}" dt="2024-04-30T00:25:25.150" v="1602" actId="14100"/>
          <ac:grpSpMkLst>
            <pc:docMk/>
            <pc:sldMk cId="3378409780" sldId="372"/>
            <ac:grpSpMk id="18" creationId="{44B890A2-BF33-92BF-4FD8-D63058A83B26}"/>
          </ac:grpSpMkLst>
        </pc:grpChg>
        <pc:grpChg chg="mod">
          <ac:chgData name="Andrew Cha" userId="347c140aa1273180" providerId="LiveId" clId="{E0D585DF-9B50-4340-B8B3-ABE3A7947FCF}" dt="2024-04-30T00:24:44.239" v="1586" actId="14100"/>
          <ac:grpSpMkLst>
            <pc:docMk/>
            <pc:sldMk cId="3378409780" sldId="372"/>
            <ac:grpSpMk id="24" creationId="{381E2A63-143C-0087-72FD-C8A63B8A5F39}"/>
          </ac:grpSpMkLst>
        </pc:grpChg>
        <pc:grpChg chg="mod">
          <ac:chgData name="Andrew Cha" userId="347c140aa1273180" providerId="LiveId" clId="{E0D585DF-9B50-4340-B8B3-ABE3A7947FCF}" dt="2024-04-30T00:25:20.762" v="1601" actId="14100"/>
          <ac:grpSpMkLst>
            <pc:docMk/>
            <pc:sldMk cId="3378409780" sldId="372"/>
            <ac:grpSpMk id="30" creationId="{43EE613A-9CCA-8455-DDC4-4FDFE65D8D61}"/>
          </ac:grpSpMkLst>
        </pc:grpChg>
        <pc:graphicFrameChg chg="add del modGraphic">
          <ac:chgData name="Andrew Cha" userId="347c140aa1273180" providerId="LiveId" clId="{E0D585DF-9B50-4340-B8B3-ABE3A7947FCF}" dt="2024-04-29T23:02:50.072" v="66" actId="1032"/>
          <ac:graphicFrameMkLst>
            <pc:docMk/>
            <pc:sldMk cId="3378409780" sldId="372"/>
            <ac:graphicFrameMk id="39" creationId="{8F5EE091-DBB3-C816-BDF9-B605B4B1B0CF}"/>
          </ac:graphicFrameMkLst>
        </pc:graphicFrameChg>
      </pc:sldChg>
      <pc:sldChg chg="del">
        <pc:chgData name="Andrew Cha" userId="347c140aa1273180" providerId="LiveId" clId="{E0D585DF-9B50-4340-B8B3-ABE3A7947FCF}" dt="2024-04-29T23:15:30.548" v="225" actId="47"/>
        <pc:sldMkLst>
          <pc:docMk/>
          <pc:sldMk cId="2013311906" sldId="373"/>
        </pc:sldMkLst>
      </pc:sldChg>
      <pc:sldChg chg="del">
        <pc:chgData name="Andrew Cha" userId="347c140aa1273180" providerId="LiveId" clId="{E0D585DF-9B50-4340-B8B3-ABE3A7947FCF}" dt="2024-04-29T23:14:45.059" v="217" actId="47"/>
        <pc:sldMkLst>
          <pc:docMk/>
          <pc:sldMk cId="4205798701" sldId="374"/>
        </pc:sldMkLst>
      </pc:sldChg>
      <pc:sldChg chg="del">
        <pc:chgData name="Andrew Cha" userId="347c140aa1273180" providerId="LiveId" clId="{E0D585DF-9B50-4340-B8B3-ABE3A7947FCF}" dt="2024-04-29T23:15:23.765" v="224" actId="47"/>
        <pc:sldMkLst>
          <pc:docMk/>
          <pc:sldMk cId="2685808281" sldId="375"/>
        </pc:sldMkLst>
      </pc:sldChg>
      <pc:sldChg chg="addSp delSp modSp mod">
        <pc:chgData name="Andrew Cha" userId="347c140aa1273180" providerId="LiveId" clId="{E0D585DF-9B50-4340-B8B3-ABE3A7947FCF}" dt="2024-04-30T00:27:59.370" v="1643" actId="2710"/>
        <pc:sldMkLst>
          <pc:docMk/>
          <pc:sldMk cId="1612530887" sldId="376"/>
        </pc:sldMkLst>
        <pc:spChg chg="mod">
          <ac:chgData name="Andrew Cha" userId="347c140aa1273180" providerId="LiveId" clId="{E0D585DF-9B50-4340-B8B3-ABE3A7947FCF}" dt="2024-04-29T23:58:35.147" v="1113" actId="571"/>
          <ac:spMkLst>
            <pc:docMk/>
            <pc:sldMk cId="1612530887" sldId="376"/>
            <ac:spMk id="6" creationId="{0FB7691F-2665-B09A-E125-41B2B62D8C8D}"/>
          </ac:spMkLst>
        </pc:spChg>
        <pc:spChg chg="mod">
          <ac:chgData name="Andrew Cha" userId="347c140aa1273180" providerId="LiveId" clId="{E0D585DF-9B50-4340-B8B3-ABE3A7947FCF}" dt="2024-04-30T00:27:59.370" v="1643" actId="2710"/>
          <ac:spMkLst>
            <pc:docMk/>
            <pc:sldMk cId="1612530887" sldId="376"/>
            <ac:spMk id="7" creationId="{1E07C39F-C9F2-4B37-996B-EBAC7D2C2E34}"/>
          </ac:spMkLst>
        </pc:spChg>
        <pc:spChg chg="mod">
          <ac:chgData name="Andrew Cha" userId="347c140aa1273180" providerId="LiveId" clId="{E0D585DF-9B50-4340-B8B3-ABE3A7947FCF}" dt="2024-04-29T23:57:19.207" v="1096" actId="242"/>
          <ac:spMkLst>
            <pc:docMk/>
            <pc:sldMk cId="1612530887" sldId="376"/>
            <ac:spMk id="10" creationId="{06B337A2-D3DF-FB00-F20F-226F35011397}"/>
          </ac:spMkLst>
        </pc:spChg>
        <pc:spChg chg="mod">
          <ac:chgData name="Andrew Cha" userId="347c140aa1273180" providerId="LiveId" clId="{E0D585DF-9B50-4340-B8B3-ABE3A7947FCF}" dt="2024-04-30T00:27:55.147" v="1640" actId="2710"/>
          <ac:spMkLst>
            <pc:docMk/>
            <pc:sldMk cId="1612530887" sldId="376"/>
            <ac:spMk id="11" creationId="{FF02C7E9-0191-DE75-32D5-93C02DAC8051}"/>
          </ac:spMkLst>
        </pc:spChg>
        <pc:spChg chg="mod topLvl">
          <ac:chgData name="Andrew Cha" userId="347c140aa1273180" providerId="LiveId" clId="{E0D585DF-9B50-4340-B8B3-ABE3A7947FCF}" dt="2024-04-29T23:16:57.612" v="264" actId="13822"/>
          <ac:spMkLst>
            <pc:docMk/>
            <pc:sldMk cId="1612530887" sldId="376"/>
            <ac:spMk id="12" creationId="{7715DAC4-EDDC-FA6D-053B-151C17336771}"/>
          </ac:spMkLst>
        </pc:spChg>
        <pc:spChg chg="del mod topLvl">
          <ac:chgData name="Andrew Cha" userId="347c140aa1273180" providerId="LiveId" clId="{E0D585DF-9B50-4340-B8B3-ABE3A7947FCF}" dt="2024-04-29T23:16:11.786" v="228" actId="478"/>
          <ac:spMkLst>
            <pc:docMk/>
            <pc:sldMk cId="1612530887" sldId="376"/>
            <ac:spMk id="13" creationId="{4EFFD150-8457-C7FE-14C0-D88ED1DB4957}"/>
          </ac:spMkLst>
        </pc:spChg>
        <pc:spChg chg="mod topLvl">
          <ac:chgData name="Andrew Cha" userId="347c140aa1273180" providerId="LiveId" clId="{E0D585DF-9B50-4340-B8B3-ABE3A7947FCF}" dt="2024-04-29T23:17:28.241" v="270" actId="13822"/>
          <ac:spMkLst>
            <pc:docMk/>
            <pc:sldMk cId="1612530887" sldId="376"/>
            <ac:spMk id="16" creationId="{9BB75A9D-1EAF-451E-CADC-36D64E3E92FD}"/>
          </ac:spMkLst>
        </pc:spChg>
        <pc:spChg chg="del mod topLvl">
          <ac:chgData name="Andrew Cha" userId="347c140aa1273180" providerId="LiveId" clId="{E0D585DF-9B50-4340-B8B3-ABE3A7947FCF}" dt="2024-04-29T23:17:09.290" v="266" actId="478"/>
          <ac:spMkLst>
            <pc:docMk/>
            <pc:sldMk cId="1612530887" sldId="376"/>
            <ac:spMk id="17" creationId="{1A184001-EB6F-80D9-61F0-6DDD512B6DF8}"/>
          </ac:spMkLst>
        </pc:spChg>
        <pc:spChg chg="add mod">
          <ac:chgData name="Andrew Cha" userId="347c140aa1273180" providerId="LiveId" clId="{E0D585DF-9B50-4340-B8B3-ABE3A7947FCF}" dt="2024-04-29T23:17:01.200" v="265"/>
          <ac:spMkLst>
            <pc:docMk/>
            <pc:sldMk cId="1612530887" sldId="376"/>
            <ac:spMk id="18" creationId="{769FED64-EC31-E3C4-D4DB-D08481BC8828}"/>
          </ac:spMkLst>
        </pc:spChg>
        <pc:spChg chg="add mod">
          <ac:chgData name="Andrew Cha" userId="347c140aa1273180" providerId="LiveId" clId="{E0D585DF-9B50-4340-B8B3-ABE3A7947FCF}" dt="2024-04-29T23:58:35.147" v="1113" actId="571"/>
          <ac:spMkLst>
            <pc:docMk/>
            <pc:sldMk cId="1612530887" sldId="376"/>
            <ac:spMk id="19" creationId="{9A64E625-043E-E511-7F60-B91CE2819AD4}"/>
          </ac:spMkLst>
        </pc:spChg>
        <pc:grpChg chg="del mod">
          <ac:chgData name="Andrew Cha" userId="347c140aa1273180" providerId="LiveId" clId="{E0D585DF-9B50-4340-B8B3-ABE3A7947FCF}" dt="2024-04-29T23:16:11.786" v="228" actId="478"/>
          <ac:grpSpMkLst>
            <pc:docMk/>
            <pc:sldMk cId="1612530887" sldId="376"/>
            <ac:grpSpMk id="2" creationId="{D72CE7F1-3E32-BDB2-6CE1-E69DD639462F}"/>
          </ac:grpSpMkLst>
        </pc:grpChg>
        <pc:grpChg chg="mod">
          <ac:chgData name="Andrew Cha" userId="347c140aa1273180" providerId="LiveId" clId="{E0D585DF-9B50-4340-B8B3-ABE3A7947FCF}" dt="2024-04-30T00:27:56.969" v="1642" actId="1076"/>
          <ac:grpSpMkLst>
            <pc:docMk/>
            <pc:sldMk cId="1612530887" sldId="376"/>
            <ac:grpSpMk id="5" creationId="{B76B05DB-AE52-36BF-DF03-267FD71F4A58}"/>
          </ac:grpSpMkLst>
        </pc:grpChg>
        <pc:grpChg chg="del mod">
          <ac:chgData name="Andrew Cha" userId="347c140aa1273180" providerId="LiveId" clId="{E0D585DF-9B50-4340-B8B3-ABE3A7947FCF}" dt="2024-04-29T23:17:09.290" v="266" actId="478"/>
          <ac:grpSpMkLst>
            <pc:docMk/>
            <pc:sldMk cId="1612530887" sldId="376"/>
            <ac:grpSpMk id="14" creationId="{25B152AE-930B-4173-5782-D22A8FAC22F2}"/>
          </ac:grpSpMkLst>
        </pc:grpChg>
      </pc:sldChg>
      <pc:sldChg chg="addSp delSp modSp add del mod">
        <pc:chgData name="Andrew Cha" userId="347c140aa1273180" providerId="LiveId" clId="{E0D585DF-9B50-4340-B8B3-ABE3A7947FCF}" dt="2024-04-29T23:03:53.745" v="84" actId="2890"/>
        <pc:sldMkLst>
          <pc:docMk/>
          <pc:sldMk cId="1456193940" sldId="377"/>
        </pc:sldMkLst>
        <pc:graphicFrameChg chg="add del modGraphic">
          <ac:chgData name="Andrew Cha" userId="347c140aa1273180" providerId="LiveId" clId="{E0D585DF-9B50-4340-B8B3-ABE3A7947FCF}" dt="2024-04-29T23:03:53.240" v="83" actId="1032"/>
          <ac:graphicFrameMkLst>
            <pc:docMk/>
            <pc:sldMk cId="1456193940" sldId="377"/>
            <ac:graphicFrameMk id="2" creationId="{D31BF9DC-FACE-7862-CEB6-B45F95394FDC}"/>
          </ac:graphicFrameMkLst>
        </pc:graphicFrameChg>
      </pc:sldChg>
      <pc:sldChg chg="addSp delSp modSp add del mod">
        <pc:chgData name="Andrew Cha" userId="347c140aa1273180" providerId="LiveId" clId="{E0D585DF-9B50-4340-B8B3-ABE3A7947FCF}" dt="2024-04-29T23:08:01.288" v="96" actId="2890"/>
        <pc:sldMkLst>
          <pc:docMk/>
          <pc:sldMk cId="2513359522" sldId="377"/>
        </pc:sldMkLst>
        <pc:spChg chg="mod">
          <ac:chgData name="Andrew Cha" userId="347c140aa1273180" providerId="LiveId" clId="{E0D585DF-9B50-4340-B8B3-ABE3A7947FCF}" dt="2024-04-29T23:08:00.808" v="95" actId="207"/>
          <ac:spMkLst>
            <pc:docMk/>
            <pc:sldMk cId="2513359522" sldId="377"/>
            <ac:spMk id="5" creationId="{929568E9-F093-4416-3500-FA21D66D60B0}"/>
          </ac:spMkLst>
        </pc:spChg>
        <pc:spChg chg="mod">
          <ac:chgData name="Andrew Cha" userId="347c140aa1273180" providerId="LiveId" clId="{E0D585DF-9B50-4340-B8B3-ABE3A7947FCF}" dt="2024-04-29T23:08:00.808" v="95" actId="207"/>
          <ac:spMkLst>
            <pc:docMk/>
            <pc:sldMk cId="2513359522" sldId="377"/>
            <ac:spMk id="7" creationId="{DA9F5E4D-DCE8-9BF6-779A-FBB11FEC9490}"/>
          </ac:spMkLst>
        </pc:spChg>
        <pc:spChg chg="mod">
          <ac:chgData name="Andrew Cha" userId="347c140aa1273180" providerId="LiveId" clId="{E0D585DF-9B50-4340-B8B3-ABE3A7947FCF}" dt="2024-04-29T23:08:00.808" v="95" actId="207"/>
          <ac:spMkLst>
            <pc:docMk/>
            <pc:sldMk cId="2513359522" sldId="377"/>
            <ac:spMk id="9" creationId="{86E4AEB5-DA91-A3C4-6CDA-3D84905D4B12}"/>
          </ac:spMkLst>
        </pc:spChg>
        <pc:grpChg chg="add del mod">
          <ac:chgData name="Andrew Cha" userId="347c140aa1273180" providerId="LiveId" clId="{E0D585DF-9B50-4340-B8B3-ABE3A7947FCF}" dt="2024-04-29T23:08:00.808" v="95" actId="207"/>
          <ac:grpSpMkLst>
            <pc:docMk/>
            <pc:sldMk cId="2513359522" sldId="377"/>
            <ac:grpSpMk id="6" creationId="{4313B1E1-0924-F883-594D-68AB5B559FF5}"/>
          </ac:grpSpMkLst>
        </pc:grpChg>
      </pc:sldChg>
      <pc:sldChg chg="addSp delSp modSp add del mod modClrScheme chgLayout">
        <pc:chgData name="Andrew Cha" userId="347c140aa1273180" providerId="LiveId" clId="{E0D585DF-9B50-4340-B8B3-ABE3A7947FCF}" dt="2024-04-29T23:52:15.607" v="1022" actId="47"/>
        <pc:sldMkLst>
          <pc:docMk/>
          <pc:sldMk cId="3447361011" sldId="377"/>
        </pc:sldMkLst>
        <pc:spChg chg="add del">
          <ac:chgData name="Andrew Cha" userId="347c140aa1273180" providerId="LiveId" clId="{E0D585DF-9B50-4340-B8B3-ABE3A7947FCF}" dt="2024-04-29T23:19:42.608" v="288" actId="11529"/>
          <ac:spMkLst>
            <pc:docMk/>
            <pc:sldMk cId="3447361011" sldId="377"/>
            <ac:spMk id="2" creationId="{C3DCC45F-77F3-37C7-CCF1-232644168C0E}"/>
          </ac:spMkLst>
        </pc:spChg>
        <pc:spChg chg="mod ord">
          <ac:chgData name="Andrew Cha" userId="347c140aa1273180" providerId="LiveId" clId="{E0D585DF-9B50-4340-B8B3-ABE3A7947FCF}" dt="2024-04-29T23:51:59.162" v="1021" actId="700"/>
          <ac:spMkLst>
            <pc:docMk/>
            <pc:sldMk cId="3447361011" sldId="377"/>
            <ac:spMk id="3" creationId="{A918E4B5-7985-390F-CB07-23CAE564F0AA}"/>
          </ac:spMkLst>
        </pc:spChg>
        <pc:spChg chg="add mod">
          <ac:chgData name="Andrew Cha" userId="347c140aa1273180" providerId="LiveId" clId="{E0D585DF-9B50-4340-B8B3-ABE3A7947FCF}" dt="2024-04-29T23:19:59.378" v="291" actId="1076"/>
          <ac:spMkLst>
            <pc:docMk/>
            <pc:sldMk cId="3447361011" sldId="377"/>
            <ac:spMk id="4" creationId="{815F261B-7971-5DF3-2D74-75281ABBF835}"/>
          </ac:spMkLst>
        </pc:spChg>
        <pc:spChg chg="mod">
          <ac:chgData name="Andrew Cha" userId="347c140aa1273180" providerId="LiveId" clId="{E0D585DF-9B50-4340-B8B3-ABE3A7947FCF}" dt="2024-04-29T23:26:05.356" v="384" actId="20577"/>
          <ac:spMkLst>
            <pc:docMk/>
            <pc:sldMk cId="3447361011" sldId="377"/>
            <ac:spMk id="5" creationId="{929568E9-F093-4416-3500-FA21D66D60B0}"/>
          </ac:spMkLst>
        </pc:spChg>
        <pc:spChg chg="mod topLvl">
          <ac:chgData name="Andrew Cha" userId="347c140aa1273180" providerId="LiveId" clId="{E0D585DF-9B50-4340-B8B3-ABE3A7947FCF}" dt="2024-04-29T23:20:04.617" v="302" actId="478"/>
          <ac:spMkLst>
            <pc:docMk/>
            <pc:sldMk cId="3447361011" sldId="377"/>
            <ac:spMk id="7" creationId="{DA9F5E4D-DCE8-9BF6-779A-FBB11FEC9490}"/>
          </ac:spMkLst>
        </pc:spChg>
        <pc:spChg chg="add del mod topLvl">
          <ac:chgData name="Andrew Cha" userId="347c140aa1273180" providerId="LiveId" clId="{E0D585DF-9B50-4340-B8B3-ABE3A7947FCF}" dt="2024-04-29T23:26:58.936" v="389" actId="115"/>
          <ac:spMkLst>
            <pc:docMk/>
            <pc:sldMk cId="3447361011" sldId="377"/>
            <ac:spMk id="9" creationId="{86E4AEB5-DA91-A3C4-6CDA-3D84905D4B12}"/>
          </ac:spMkLst>
        </pc:spChg>
        <pc:spChg chg="mod">
          <ac:chgData name="Andrew Cha" userId="347c140aa1273180" providerId="LiveId" clId="{E0D585DF-9B50-4340-B8B3-ABE3A7947FCF}" dt="2024-04-29T23:26:03.835" v="381" actId="20577"/>
          <ac:spMkLst>
            <pc:docMk/>
            <pc:sldMk cId="3447361011" sldId="377"/>
            <ac:spMk id="17" creationId="{5F62CFAC-3070-2008-2FEC-29F1E237B04A}"/>
          </ac:spMkLst>
        </pc:spChg>
        <pc:spChg chg="mod">
          <ac:chgData name="Andrew Cha" userId="347c140aa1273180" providerId="LiveId" clId="{E0D585DF-9B50-4340-B8B3-ABE3A7947FCF}" dt="2024-04-29T23:11:27.687" v="147" actId="2085"/>
          <ac:spMkLst>
            <pc:docMk/>
            <pc:sldMk cId="3447361011" sldId="377"/>
            <ac:spMk id="19" creationId="{EF407AF3-B751-6298-9893-20647850CB8E}"/>
          </ac:spMkLst>
        </pc:spChg>
        <pc:spChg chg="mod">
          <ac:chgData name="Andrew Cha" userId="347c140aa1273180" providerId="LiveId" clId="{E0D585DF-9B50-4340-B8B3-ABE3A7947FCF}" dt="2024-04-29T23:27:04.391" v="391" actId="115"/>
          <ac:spMkLst>
            <pc:docMk/>
            <pc:sldMk cId="3447361011" sldId="377"/>
            <ac:spMk id="22" creationId="{74E1C025-2A75-F7D3-CCEE-2623F50AFAA6}"/>
          </ac:spMkLst>
        </pc:spChg>
        <pc:spChg chg="mod">
          <ac:chgData name="Andrew Cha" userId="347c140aa1273180" providerId="LiveId" clId="{E0D585DF-9B50-4340-B8B3-ABE3A7947FCF}" dt="2024-04-29T23:26:04.269" v="382" actId="20577"/>
          <ac:spMkLst>
            <pc:docMk/>
            <pc:sldMk cId="3447361011" sldId="377"/>
            <ac:spMk id="23" creationId="{CFDF53A4-746A-87FF-4881-F169BD8FA4B8}"/>
          </ac:spMkLst>
        </pc:spChg>
        <pc:spChg chg="mod">
          <ac:chgData name="Andrew Cha" userId="347c140aa1273180" providerId="LiveId" clId="{E0D585DF-9B50-4340-B8B3-ABE3A7947FCF}" dt="2024-04-29T23:11:27.687" v="147" actId="2085"/>
          <ac:spMkLst>
            <pc:docMk/>
            <pc:sldMk cId="3447361011" sldId="377"/>
            <ac:spMk id="25" creationId="{6F6C2836-F16D-4573-1CE3-2C713386A89E}"/>
          </ac:spMkLst>
        </pc:spChg>
        <pc:spChg chg="mod">
          <ac:chgData name="Andrew Cha" userId="347c140aa1273180" providerId="LiveId" clId="{E0D585DF-9B50-4340-B8B3-ABE3A7947FCF}" dt="2024-04-29T23:27:01.748" v="390" actId="115"/>
          <ac:spMkLst>
            <pc:docMk/>
            <pc:sldMk cId="3447361011" sldId="377"/>
            <ac:spMk id="28" creationId="{396DF182-89A7-0A04-A3E4-245366161D1C}"/>
          </ac:spMkLst>
        </pc:spChg>
        <pc:spChg chg="mod">
          <ac:chgData name="Andrew Cha" userId="347c140aa1273180" providerId="LiveId" clId="{E0D585DF-9B50-4340-B8B3-ABE3A7947FCF}" dt="2024-04-29T23:26:04.762" v="383" actId="20577"/>
          <ac:spMkLst>
            <pc:docMk/>
            <pc:sldMk cId="3447361011" sldId="377"/>
            <ac:spMk id="29" creationId="{C5839128-D757-2096-40F2-3F37C0B4A505}"/>
          </ac:spMkLst>
        </pc:spChg>
        <pc:spChg chg="mod">
          <ac:chgData name="Andrew Cha" userId="347c140aa1273180" providerId="LiveId" clId="{E0D585DF-9B50-4340-B8B3-ABE3A7947FCF}" dt="2024-04-29T23:11:27.687" v="147" actId="2085"/>
          <ac:spMkLst>
            <pc:docMk/>
            <pc:sldMk cId="3447361011" sldId="377"/>
            <ac:spMk id="31" creationId="{AF53D47C-E471-0034-5523-CE27272AC36E}"/>
          </ac:spMkLst>
        </pc:spChg>
        <pc:spChg chg="mod">
          <ac:chgData name="Andrew Cha" userId="347c140aa1273180" providerId="LiveId" clId="{E0D585DF-9B50-4340-B8B3-ABE3A7947FCF}" dt="2024-04-29T23:27:07.074" v="392" actId="115"/>
          <ac:spMkLst>
            <pc:docMk/>
            <pc:sldMk cId="3447361011" sldId="377"/>
            <ac:spMk id="32" creationId="{FAF857BD-C316-FF7F-4ADC-47650088F85A}"/>
          </ac:spMkLst>
        </pc:spChg>
        <pc:grpChg chg="add del mod">
          <ac:chgData name="Andrew Cha" userId="347c140aa1273180" providerId="LiveId" clId="{E0D585DF-9B50-4340-B8B3-ABE3A7947FCF}" dt="2024-04-29T23:20:04.617" v="302" actId="478"/>
          <ac:grpSpMkLst>
            <pc:docMk/>
            <pc:sldMk cId="3447361011" sldId="377"/>
            <ac:grpSpMk id="6" creationId="{4313B1E1-0924-F883-594D-68AB5B559FF5}"/>
          </ac:grpSpMkLst>
        </pc:grpChg>
        <pc:grpChg chg="mod">
          <ac:chgData name="Andrew Cha" userId="347c140aa1273180" providerId="LiveId" clId="{E0D585DF-9B50-4340-B8B3-ABE3A7947FCF}" dt="2024-04-29T23:11:27.501" v="146" actId="207"/>
          <ac:grpSpMkLst>
            <pc:docMk/>
            <pc:sldMk cId="3447361011" sldId="377"/>
            <ac:grpSpMk id="18" creationId="{44B890A2-BF33-92BF-4FD8-D63058A83B26}"/>
          </ac:grpSpMkLst>
        </pc:grpChg>
        <pc:grpChg chg="mod">
          <ac:chgData name="Andrew Cha" userId="347c140aa1273180" providerId="LiveId" clId="{E0D585DF-9B50-4340-B8B3-ABE3A7947FCF}" dt="2024-04-29T23:11:27.501" v="146" actId="207"/>
          <ac:grpSpMkLst>
            <pc:docMk/>
            <pc:sldMk cId="3447361011" sldId="377"/>
            <ac:grpSpMk id="24" creationId="{381E2A63-143C-0087-72FD-C8A63B8A5F39}"/>
          </ac:grpSpMkLst>
        </pc:grpChg>
        <pc:grpChg chg="mod">
          <ac:chgData name="Andrew Cha" userId="347c140aa1273180" providerId="LiveId" clId="{E0D585DF-9B50-4340-B8B3-ABE3A7947FCF}" dt="2024-04-29T23:11:27.501" v="146" actId="207"/>
          <ac:grpSpMkLst>
            <pc:docMk/>
            <pc:sldMk cId="3447361011" sldId="377"/>
            <ac:grpSpMk id="30" creationId="{43EE613A-9CCA-8455-DDC4-4FDFE65D8D61}"/>
          </ac:grpSpMkLst>
        </pc:grpChg>
      </pc:sldChg>
      <pc:sldChg chg="addSp delSp modSp add del mod">
        <pc:chgData name="Andrew Cha" userId="347c140aa1273180" providerId="LiveId" clId="{E0D585DF-9B50-4340-B8B3-ABE3A7947FCF}" dt="2024-04-29T23:59:26.689" v="1121" actId="47"/>
        <pc:sldMkLst>
          <pc:docMk/>
          <pc:sldMk cId="3639246068" sldId="377"/>
        </pc:sldMkLst>
        <pc:spChg chg="add mod">
          <ac:chgData name="Andrew Cha" userId="347c140aa1273180" providerId="LiveId" clId="{E0D585DF-9B50-4340-B8B3-ABE3A7947FCF}" dt="2024-04-29T23:58:12.521" v="1106" actId="1076"/>
          <ac:spMkLst>
            <pc:docMk/>
            <pc:sldMk cId="3639246068" sldId="377"/>
            <ac:spMk id="2" creationId="{F440D9A8-0B66-B805-F667-2B4312E723D5}"/>
          </ac:spMkLst>
        </pc:spChg>
        <pc:spChg chg="add mod">
          <ac:chgData name="Andrew Cha" userId="347c140aa1273180" providerId="LiveId" clId="{E0D585DF-9B50-4340-B8B3-ABE3A7947FCF}" dt="2024-04-29T23:58:41.330" v="1115" actId="1076"/>
          <ac:spMkLst>
            <pc:docMk/>
            <pc:sldMk cId="3639246068" sldId="377"/>
            <ac:spMk id="4" creationId="{2AA6C142-39EA-DEF1-56CB-37AFB008C221}"/>
          </ac:spMkLst>
        </pc:spChg>
        <pc:spChg chg="mod">
          <ac:chgData name="Andrew Cha" userId="347c140aa1273180" providerId="LiveId" clId="{E0D585DF-9B50-4340-B8B3-ABE3A7947FCF}" dt="2024-04-29T23:58:24.130" v="1110"/>
          <ac:spMkLst>
            <pc:docMk/>
            <pc:sldMk cId="3639246068" sldId="377"/>
            <ac:spMk id="9" creationId="{4462C7F9-239E-41C5-2D49-4C5D3F199A2B}"/>
          </ac:spMkLst>
        </pc:spChg>
        <pc:spChg chg="mod">
          <ac:chgData name="Andrew Cha" userId="347c140aa1273180" providerId="LiveId" clId="{E0D585DF-9B50-4340-B8B3-ABE3A7947FCF}" dt="2024-04-29T23:59:05.374" v="1118" actId="14100"/>
          <ac:spMkLst>
            <pc:docMk/>
            <pc:sldMk cId="3639246068" sldId="377"/>
            <ac:spMk id="11" creationId="{FF02C7E9-0191-DE75-32D5-93C02DAC8051}"/>
          </ac:spMkLst>
        </pc:spChg>
        <pc:spChg chg="mod">
          <ac:chgData name="Andrew Cha" userId="347c140aa1273180" providerId="LiveId" clId="{E0D585DF-9B50-4340-B8B3-ABE3A7947FCF}" dt="2024-04-29T23:58:22.781" v="1109" actId="14100"/>
          <ac:spMkLst>
            <pc:docMk/>
            <pc:sldMk cId="3639246068" sldId="377"/>
            <ac:spMk id="12" creationId="{7715DAC4-EDDC-FA6D-053B-151C17336771}"/>
          </ac:spMkLst>
        </pc:spChg>
        <pc:spChg chg="mod">
          <ac:chgData name="Andrew Cha" userId="347c140aa1273180" providerId="LiveId" clId="{E0D585DF-9B50-4340-B8B3-ABE3A7947FCF}" dt="2024-04-29T23:58:43.452" v="1116"/>
          <ac:spMkLst>
            <pc:docMk/>
            <pc:sldMk cId="3639246068" sldId="377"/>
            <ac:spMk id="13" creationId="{2137FD9A-3DF4-D133-076F-12C3E73F8228}"/>
          </ac:spMkLst>
        </pc:spChg>
        <pc:spChg chg="del">
          <ac:chgData name="Andrew Cha" userId="347c140aa1273180" providerId="LiveId" clId="{E0D585DF-9B50-4340-B8B3-ABE3A7947FCF}" dt="2024-04-29T23:58:18.221" v="1107" actId="478"/>
          <ac:spMkLst>
            <pc:docMk/>
            <pc:sldMk cId="3639246068" sldId="377"/>
            <ac:spMk id="16" creationId="{9BB75A9D-1EAF-451E-CADC-36D64E3E92FD}"/>
          </ac:spMkLst>
        </pc:spChg>
        <pc:grpChg chg="mod">
          <ac:chgData name="Andrew Cha" userId="347c140aa1273180" providerId="LiveId" clId="{E0D585DF-9B50-4340-B8B3-ABE3A7947FCF}" dt="2024-04-29T23:58:22.781" v="1109" actId="14100"/>
          <ac:grpSpMkLst>
            <pc:docMk/>
            <pc:sldMk cId="3639246068" sldId="377"/>
            <ac:grpSpMk id="3" creationId="{A988AC3F-6E59-3E63-38AF-40D8B0E894F9}"/>
          </ac:grpSpMkLst>
        </pc:grpChg>
        <pc:grpChg chg="del">
          <ac:chgData name="Andrew Cha" userId="347c140aa1273180" providerId="LiveId" clId="{E0D585DF-9B50-4340-B8B3-ABE3A7947FCF}" dt="2024-04-29T23:58:18.221" v="1107" actId="478"/>
          <ac:grpSpMkLst>
            <pc:docMk/>
            <pc:sldMk cId="3639246068" sldId="377"/>
            <ac:grpSpMk id="5" creationId="{B76B05DB-AE52-36BF-DF03-267FD71F4A58}"/>
          </ac:grpSpMkLst>
        </pc:grpChg>
        <pc:grpChg chg="add mod">
          <ac:chgData name="Andrew Cha" userId="347c140aa1273180" providerId="LiveId" clId="{E0D585DF-9B50-4340-B8B3-ABE3A7947FCF}" dt="2024-04-29T23:59:13.571" v="1119" actId="14100"/>
          <ac:grpSpMkLst>
            <pc:docMk/>
            <pc:sldMk cId="3639246068" sldId="377"/>
            <ac:grpSpMk id="8" creationId="{A2007345-3F44-13C1-7C6A-0BD8D77A5216}"/>
          </ac:grpSpMkLst>
        </pc:grpChg>
      </pc:sldChg>
      <pc:sldChg chg="modSp add del mod modClrScheme chgLayout">
        <pc:chgData name="Andrew Cha" userId="347c140aa1273180" providerId="LiveId" clId="{E0D585DF-9B50-4340-B8B3-ABE3A7947FCF}" dt="2024-04-29T23:34:51.274" v="458" actId="47"/>
        <pc:sldMkLst>
          <pc:docMk/>
          <pc:sldMk cId="1325562698" sldId="378"/>
        </pc:sldMkLst>
        <pc:spChg chg="mod ord">
          <ac:chgData name="Andrew Cha" userId="347c140aa1273180" providerId="LiveId" clId="{E0D585DF-9B50-4340-B8B3-ABE3A7947FCF}" dt="2024-04-29T23:31:25.088" v="425" actId="700"/>
          <ac:spMkLst>
            <pc:docMk/>
            <pc:sldMk cId="1325562698" sldId="378"/>
            <ac:spMk id="1740" creationId="{00000000-0000-0000-0000-000000000000}"/>
          </ac:spMkLst>
        </pc:spChg>
      </pc:sldChg>
      <pc:sldChg chg="add del">
        <pc:chgData name="Andrew Cha" userId="347c140aa1273180" providerId="LiveId" clId="{E0D585DF-9B50-4340-B8B3-ABE3A7947FCF}" dt="2024-04-29T23:18:46.800" v="272" actId="47"/>
        <pc:sldMkLst>
          <pc:docMk/>
          <pc:sldMk cId="1606143241" sldId="378"/>
        </pc:sldMkLst>
      </pc:sldChg>
      <pc:sldChg chg="addSp delSp modSp add del mod">
        <pc:chgData name="Andrew Cha" userId="347c140aa1273180" providerId="LiveId" clId="{E0D585DF-9B50-4340-B8B3-ABE3A7947FCF}" dt="2024-04-29T23:27:13.285" v="393" actId="47"/>
        <pc:sldMkLst>
          <pc:docMk/>
          <pc:sldMk cId="1800291012" sldId="378"/>
        </pc:sldMkLst>
        <pc:spChg chg="add mod">
          <ac:chgData name="Andrew Cha" userId="347c140aa1273180" providerId="LiveId" clId="{E0D585DF-9B50-4340-B8B3-ABE3A7947FCF}" dt="2024-04-29T23:20:11.828" v="306"/>
          <ac:spMkLst>
            <pc:docMk/>
            <pc:sldMk cId="1800291012" sldId="378"/>
            <ac:spMk id="2" creationId="{9D842775-CE0B-F777-6308-28A336E61DED}"/>
          </ac:spMkLst>
        </pc:spChg>
        <pc:spChg chg="mod">
          <ac:chgData name="Andrew Cha" userId="347c140aa1273180" providerId="LiveId" clId="{E0D585DF-9B50-4340-B8B3-ABE3A7947FCF}" dt="2024-04-29T23:23:34.325" v="361" actId="1076"/>
          <ac:spMkLst>
            <pc:docMk/>
            <pc:sldMk cId="1800291012" sldId="378"/>
            <ac:spMk id="3" creationId="{A918E4B5-7985-390F-CB07-23CAE564F0AA}"/>
          </ac:spMkLst>
        </pc:spChg>
        <pc:spChg chg="add mod">
          <ac:chgData name="Andrew Cha" userId="347c140aa1273180" providerId="LiveId" clId="{E0D585DF-9B50-4340-B8B3-ABE3A7947FCF}" dt="2024-04-29T23:26:06.754" v="385" actId="1076"/>
          <ac:spMkLst>
            <pc:docMk/>
            <pc:sldMk cId="1800291012" sldId="378"/>
            <ac:spMk id="4" creationId="{1362DB23-7E78-048E-24EB-7ECCD184AB23}"/>
          </ac:spMkLst>
        </pc:spChg>
        <pc:spChg chg="del">
          <ac:chgData name="Andrew Cha" userId="347c140aa1273180" providerId="LiveId" clId="{E0D585DF-9B50-4340-B8B3-ABE3A7947FCF}" dt="2024-04-29T23:20:09.662" v="305" actId="478"/>
          <ac:spMkLst>
            <pc:docMk/>
            <pc:sldMk cId="1800291012" sldId="378"/>
            <ac:spMk id="5" creationId="{929568E9-F093-4416-3500-FA21D66D60B0}"/>
          </ac:spMkLst>
        </pc:spChg>
        <pc:spChg chg="del topLvl">
          <ac:chgData name="Andrew Cha" userId="347c140aa1273180" providerId="LiveId" clId="{E0D585DF-9B50-4340-B8B3-ABE3A7947FCF}" dt="2024-04-29T23:23:01.409" v="351" actId="478"/>
          <ac:spMkLst>
            <pc:docMk/>
            <pc:sldMk cId="1800291012" sldId="378"/>
            <ac:spMk id="7" creationId="{DA9F5E4D-DCE8-9BF6-779A-FBB11FEC9490}"/>
          </ac:spMkLst>
        </pc:spChg>
        <pc:spChg chg="add mod">
          <ac:chgData name="Andrew Cha" userId="347c140aa1273180" providerId="LiveId" clId="{E0D585DF-9B50-4340-B8B3-ABE3A7947FCF}" dt="2024-04-29T23:23:23.893" v="358" actId="1076"/>
          <ac:spMkLst>
            <pc:docMk/>
            <pc:sldMk cId="1800291012" sldId="378"/>
            <ac:spMk id="8" creationId="{1F1BD250-98DC-8B04-B2C9-316BE9EBEEE5}"/>
          </ac:spMkLst>
        </pc:spChg>
        <pc:spChg chg="del topLvl">
          <ac:chgData name="Andrew Cha" userId="347c140aa1273180" providerId="LiveId" clId="{E0D585DF-9B50-4340-B8B3-ABE3A7947FCF}" dt="2024-04-29T23:20:13.763" v="307" actId="478"/>
          <ac:spMkLst>
            <pc:docMk/>
            <pc:sldMk cId="1800291012" sldId="378"/>
            <ac:spMk id="9" creationId="{86E4AEB5-DA91-A3C4-6CDA-3D84905D4B12}"/>
          </ac:spMkLst>
        </pc:spChg>
        <pc:spChg chg="add mod">
          <ac:chgData name="Andrew Cha" userId="347c140aa1273180" providerId="LiveId" clId="{E0D585DF-9B50-4340-B8B3-ABE3A7947FCF}" dt="2024-04-29T23:23:23.893" v="358" actId="1076"/>
          <ac:spMkLst>
            <pc:docMk/>
            <pc:sldMk cId="1800291012" sldId="378"/>
            <ac:spMk id="10" creationId="{13DE22CC-7EA8-B1DD-3592-839FDD00B445}"/>
          </ac:spMkLst>
        </pc:spChg>
        <pc:spChg chg="add mod">
          <ac:chgData name="Andrew Cha" userId="347c140aa1273180" providerId="LiveId" clId="{E0D585DF-9B50-4340-B8B3-ABE3A7947FCF}" dt="2024-04-29T23:26:06.754" v="385" actId="1076"/>
          <ac:spMkLst>
            <pc:docMk/>
            <pc:sldMk cId="1800291012" sldId="378"/>
            <ac:spMk id="11" creationId="{DCF58BD4-21D2-A64F-BA24-CDA23407318F}"/>
          </ac:spMkLst>
        </pc:spChg>
        <pc:spChg chg="del mod">
          <ac:chgData name="Andrew Cha" userId="347c140aa1273180" providerId="LiveId" clId="{E0D585DF-9B50-4340-B8B3-ABE3A7947FCF}" dt="2024-04-29T23:21:41.974" v="332" actId="478"/>
          <ac:spMkLst>
            <pc:docMk/>
            <pc:sldMk cId="1800291012" sldId="378"/>
            <ac:spMk id="17" creationId="{5F62CFAC-3070-2008-2FEC-29F1E237B04A}"/>
          </ac:spMkLst>
        </pc:spChg>
        <pc:spChg chg="del">
          <ac:chgData name="Andrew Cha" userId="347c140aa1273180" providerId="LiveId" clId="{E0D585DF-9B50-4340-B8B3-ABE3A7947FCF}" dt="2024-04-29T23:21:05.658" v="323" actId="478"/>
          <ac:spMkLst>
            <pc:docMk/>
            <pc:sldMk cId="1800291012" sldId="378"/>
            <ac:spMk id="23" creationId="{CFDF53A4-746A-87FF-4881-F169BD8FA4B8}"/>
          </ac:spMkLst>
        </pc:spChg>
        <pc:spChg chg="del">
          <ac:chgData name="Andrew Cha" userId="347c140aa1273180" providerId="LiveId" clId="{E0D585DF-9B50-4340-B8B3-ABE3A7947FCF}" dt="2024-04-29T23:20:39.466" v="318" actId="478"/>
          <ac:spMkLst>
            <pc:docMk/>
            <pc:sldMk cId="1800291012" sldId="378"/>
            <ac:spMk id="29" creationId="{C5839128-D757-2096-40F2-3F37C0B4A505}"/>
          </ac:spMkLst>
        </pc:spChg>
        <pc:spChg chg="del topLvl">
          <ac:chgData name="Andrew Cha" userId="347c140aa1273180" providerId="LiveId" clId="{E0D585DF-9B50-4340-B8B3-ABE3A7947FCF}" dt="2024-04-29T23:23:04.179" v="352" actId="478"/>
          <ac:spMkLst>
            <pc:docMk/>
            <pc:sldMk cId="1800291012" sldId="378"/>
            <ac:spMk id="31" creationId="{AF53D47C-E471-0034-5523-CE27272AC36E}"/>
          </ac:spMkLst>
        </pc:spChg>
        <pc:spChg chg="del mod topLvl">
          <ac:chgData name="Andrew Cha" userId="347c140aa1273180" providerId="LiveId" clId="{E0D585DF-9B50-4340-B8B3-ABE3A7947FCF}" dt="2024-04-29T23:20:37.809" v="317" actId="478"/>
          <ac:spMkLst>
            <pc:docMk/>
            <pc:sldMk cId="1800291012" sldId="378"/>
            <ac:spMk id="32" creationId="{FAF857BD-C316-FF7F-4ADC-47650088F85A}"/>
          </ac:spMkLst>
        </pc:spChg>
        <pc:grpChg chg="del">
          <ac:chgData name="Andrew Cha" userId="347c140aa1273180" providerId="LiveId" clId="{E0D585DF-9B50-4340-B8B3-ABE3A7947FCF}" dt="2024-04-29T23:20:13.763" v="307" actId="478"/>
          <ac:grpSpMkLst>
            <pc:docMk/>
            <pc:sldMk cId="1800291012" sldId="378"/>
            <ac:grpSpMk id="6" creationId="{4313B1E1-0924-F883-594D-68AB5B559FF5}"/>
          </ac:grpSpMkLst>
        </pc:grpChg>
        <pc:grpChg chg="del">
          <ac:chgData name="Andrew Cha" userId="347c140aa1273180" providerId="LiveId" clId="{E0D585DF-9B50-4340-B8B3-ABE3A7947FCF}" dt="2024-04-29T23:21:43.595" v="333" actId="478"/>
          <ac:grpSpMkLst>
            <pc:docMk/>
            <pc:sldMk cId="1800291012" sldId="378"/>
            <ac:grpSpMk id="18" creationId="{44B890A2-BF33-92BF-4FD8-D63058A83B26}"/>
          </ac:grpSpMkLst>
        </pc:grpChg>
        <pc:grpChg chg="del">
          <ac:chgData name="Andrew Cha" userId="347c140aa1273180" providerId="LiveId" clId="{E0D585DF-9B50-4340-B8B3-ABE3A7947FCF}" dt="2024-04-29T23:21:07.827" v="324" actId="478"/>
          <ac:grpSpMkLst>
            <pc:docMk/>
            <pc:sldMk cId="1800291012" sldId="378"/>
            <ac:grpSpMk id="24" creationId="{381E2A63-143C-0087-72FD-C8A63B8A5F39}"/>
          </ac:grpSpMkLst>
        </pc:grpChg>
        <pc:grpChg chg="del">
          <ac:chgData name="Andrew Cha" userId="347c140aa1273180" providerId="LiveId" clId="{E0D585DF-9B50-4340-B8B3-ABE3A7947FCF}" dt="2024-04-29T23:20:37.809" v="317" actId="478"/>
          <ac:grpSpMkLst>
            <pc:docMk/>
            <pc:sldMk cId="1800291012" sldId="378"/>
            <ac:grpSpMk id="30" creationId="{43EE613A-9CCA-8455-DDC4-4FDFE65D8D61}"/>
          </ac:grpSpMkLst>
        </pc:grpChg>
      </pc:sldChg>
      <pc:sldChg chg="addSp delSp modSp new del mod">
        <pc:chgData name="Andrew Cha" userId="347c140aa1273180" providerId="LiveId" clId="{E0D585DF-9B50-4340-B8B3-ABE3A7947FCF}" dt="2024-04-29T23:49:46.211" v="966" actId="47"/>
        <pc:sldMkLst>
          <pc:docMk/>
          <pc:sldMk cId="3496577658" sldId="378"/>
        </pc:sldMkLst>
        <pc:spChg chg="del">
          <ac:chgData name="Andrew Cha" userId="347c140aa1273180" providerId="LiveId" clId="{E0D585DF-9B50-4340-B8B3-ABE3A7947FCF}" dt="2024-04-29T23:35:15.536" v="462" actId="478"/>
          <ac:spMkLst>
            <pc:docMk/>
            <pc:sldMk cId="3496577658" sldId="378"/>
            <ac:spMk id="2" creationId="{417245E7-80EA-3609-365F-F0801647A76D}"/>
          </ac:spMkLst>
        </pc:spChg>
        <pc:spChg chg="add del">
          <ac:chgData name="Andrew Cha" userId="347c140aa1273180" providerId="LiveId" clId="{E0D585DF-9B50-4340-B8B3-ABE3A7947FCF}" dt="2024-04-29T23:38:17.371" v="508" actId="478"/>
          <ac:spMkLst>
            <pc:docMk/>
            <pc:sldMk cId="3496577658" sldId="378"/>
            <ac:spMk id="3" creationId="{1D82693D-728C-4D9A-352B-E1CF8D52F812}"/>
          </ac:spMkLst>
        </pc:spChg>
        <pc:picChg chg="add mod">
          <ac:chgData name="Andrew Cha" userId="347c140aa1273180" providerId="LiveId" clId="{E0D585DF-9B50-4340-B8B3-ABE3A7947FCF}" dt="2024-04-29T23:36:54.987" v="485"/>
          <ac:picMkLst>
            <pc:docMk/>
            <pc:sldMk cId="3496577658" sldId="378"/>
            <ac:picMk id="5" creationId="{76CE18F7-1FFC-3223-6613-740FFB450603}"/>
          </ac:picMkLst>
        </pc:picChg>
        <pc:picChg chg="add">
          <ac:chgData name="Andrew Cha" userId="347c140aa1273180" providerId="LiveId" clId="{E0D585DF-9B50-4340-B8B3-ABE3A7947FCF}" dt="2024-04-29T23:37:07.255" v="488"/>
          <ac:picMkLst>
            <pc:docMk/>
            <pc:sldMk cId="3496577658" sldId="378"/>
            <ac:picMk id="6" creationId="{181EFB85-531F-16EC-3E8B-1E5D9ED2D41B}"/>
          </ac:picMkLst>
        </pc:picChg>
        <pc:picChg chg="add mod">
          <ac:chgData name="Andrew Cha" userId="347c140aa1273180" providerId="LiveId" clId="{E0D585DF-9B50-4340-B8B3-ABE3A7947FCF}" dt="2024-04-29T23:38:53.324" v="515" actId="1076"/>
          <ac:picMkLst>
            <pc:docMk/>
            <pc:sldMk cId="3496577658" sldId="378"/>
            <ac:picMk id="8" creationId="{6406007E-D149-552E-E0F2-6FC6097857F4}"/>
          </ac:picMkLst>
        </pc:picChg>
      </pc:sldChg>
      <pc:sldChg chg="new del">
        <pc:chgData name="Andrew Cha" userId="347c140aa1273180" providerId="LiveId" clId="{E0D585DF-9B50-4340-B8B3-ABE3A7947FCF}" dt="2024-04-29T23:35:11.292" v="460" actId="680"/>
        <pc:sldMkLst>
          <pc:docMk/>
          <pc:sldMk cId="3692051971" sldId="378"/>
        </pc:sldMkLst>
      </pc:sldChg>
      <pc:sldChg chg="addSp delSp modSp add del mod">
        <pc:chgData name="Andrew Cha" userId="347c140aa1273180" providerId="LiveId" clId="{E0D585DF-9B50-4340-B8B3-ABE3A7947FCF}" dt="2024-04-29T23:03:52.842" v="82" actId="2890"/>
        <pc:sldMkLst>
          <pc:docMk/>
          <pc:sldMk cId="4086536869" sldId="378"/>
        </pc:sldMkLst>
        <pc:spChg chg="add mod">
          <ac:chgData name="Andrew Cha" userId="347c140aa1273180" providerId="LiveId" clId="{E0D585DF-9B50-4340-B8B3-ABE3A7947FCF}" dt="2024-04-29T23:03:51.477" v="80"/>
          <ac:spMkLst>
            <pc:docMk/>
            <pc:sldMk cId="4086536869" sldId="378"/>
            <ac:spMk id="4" creationId="{17697C21-F036-BA12-632A-8B1FC2547565}"/>
          </ac:spMkLst>
        </pc:spChg>
        <pc:spChg chg="add mod">
          <ac:chgData name="Andrew Cha" userId="347c140aa1273180" providerId="LiveId" clId="{E0D585DF-9B50-4340-B8B3-ABE3A7947FCF}" dt="2024-04-29T23:03:51.477" v="80"/>
          <ac:spMkLst>
            <pc:docMk/>
            <pc:sldMk cId="4086536869" sldId="378"/>
            <ac:spMk id="13" creationId="{168E860F-5B4F-C3B9-9711-820B49AF8C75}"/>
          </ac:spMkLst>
        </pc:spChg>
        <pc:spChg chg="add mod">
          <ac:chgData name="Andrew Cha" userId="347c140aa1273180" providerId="LiveId" clId="{E0D585DF-9B50-4340-B8B3-ABE3A7947FCF}" dt="2024-04-29T23:03:51.477" v="80"/>
          <ac:spMkLst>
            <pc:docMk/>
            <pc:sldMk cId="4086536869" sldId="378"/>
            <ac:spMk id="14" creationId="{77A45CAA-FAD1-C40F-32E9-A2653F4F32B8}"/>
          </ac:spMkLst>
        </pc:spChg>
        <pc:spChg chg="add mod">
          <ac:chgData name="Andrew Cha" userId="347c140aa1273180" providerId="LiveId" clId="{E0D585DF-9B50-4340-B8B3-ABE3A7947FCF}" dt="2024-04-29T23:03:51.477" v="80"/>
          <ac:spMkLst>
            <pc:docMk/>
            <pc:sldMk cId="4086536869" sldId="378"/>
            <ac:spMk id="15" creationId="{F95D2D11-2C3A-054F-6EA9-39773405535E}"/>
          </ac:spMkLst>
        </pc:spChg>
        <pc:spChg chg="add mod">
          <ac:chgData name="Andrew Cha" userId="347c140aa1273180" providerId="LiveId" clId="{E0D585DF-9B50-4340-B8B3-ABE3A7947FCF}" dt="2024-04-29T23:03:51.477" v="80"/>
          <ac:spMkLst>
            <pc:docMk/>
            <pc:sldMk cId="4086536869" sldId="378"/>
            <ac:spMk id="16" creationId="{DCD492FB-8874-043B-136C-EC3B0CBB9A48}"/>
          </ac:spMkLst>
        </pc:spChg>
        <pc:spChg chg="add mod">
          <ac:chgData name="Andrew Cha" userId="347c140aa1273180" providerId="LiveId" clId="{E0D585DF-9B50-4340-B8B3-ABE3A7947FCF}" dt="2024-04-29T23:03:51.477" v="80"/>
          <ac:spMkLst>
            <pc:docMk/>
            <pc:sldMk cId="4086536869" sldId="378"/>
            <ac:spMk id="20" creationId="{A0B07055-DACC-953F-3428-D1409312F8AA}"/>
          </ac:spMkLst>
        </pc:spChg>
        <pc:spChg chg="add mod">
          <ac:chgData name="Andrew Cha" userId="347c140aa1273180" providerId="LiveId" clId="{E0D585DF-9B50-4340-B8B3-ABE3A7947FCF}" dt="2024-04-29T23:03:51.477" v="80"/>
          <ac:spMkLst>
            <pc:docMk/>
            <pc:sldMk cId="4086536869" sldId="378"/>
            <ac:spMk id="21" creationId="{904AB2D0-68FD-C215-8E68-BC7C453B02AB}"/>
          </ac:spMkLst>
        </pc:spChg>
        <pc:spChg chg="add mod">
          <ac:chgData name="Andrew Cha" userId="347c140aa1273180" providerId="LiveId" clId="{E0D585DF-9B50-4340-B8B3-ABE3A7947FCF}" dt="2024-04-29T23:03:51.477" v="80"/>
          <ac:spMkLst>
            <pc:docMk/>
            <pc:sldMk cId="4086536869" sldId="378"/>
            <ac:spMk id="26" creationId="{7221FE2E-FB21-38A8-6F4E-6CCB08E3D740}"/>
          </ac:spMkLst>
        </pc:spChg>
        <pc:spChg chg="add mod">
          <ac:chgData name="Andrew Cha" userId="347c140aa1273180" providerId="LiveId" clId="{E0D585DF-9B50-4340-B8B3-ABE3A7947FCF}" dt="2024-04-29T23:03:51.477" v="80"/>
          <ac:spMkLst>
            <pc:docMk/>
            <pc:sldMk cId="4086536869" sldId="378"/>
            <ac:spMk id="27" creationId="{F150A856-E88D-28DE-E8DC-4788221DCC6F}"/>
          </ac:spMkLst>
        </pc:spChg>
        <pc:spChg chg="add del">
          <ac:chgData name="Andrew Cha" userId="347c140aa1273180" providerId="LiveId" clId="{E0D585DF-9B50-4340-B8B3-ABE3A7947FCF}" dt="2024-04-29T23:03:41.760" v="73" actId="22"/>
          <ac:spMkLst>
            <pc:docMk/>
            <pc:sldMk cId="4086536869" sldId="378"/>
            <ac:spMk id="34" creationId="{D5BC768A-8E1C-9555-6F21-EA6F42C47556}"/>
          </ac:spMkLst>
        </pc:spChg>
        <pc:spChg chg="add del mod">
          <ac:chgData name="Andrew Cha" userId="347c140aa1273180" providerId="LiveId" clId="{E0D585DF-9B50-4340-B8B3-ABE3A7947FCF}" dt="2024-04-29T23:03:51.287" v="79" actId="22"/>
          <ac:spMkLst>
            <pc:docMk/>
            <pc:sldMk cId="4086536869" sldId="378"/>
            <ac:spMk id="36" creationId="{A5F77435-1386-BB2A-D00E-15BEBCF4DB52}"/>
          </ac:spMkLst>
        </pc:spChg>
        <pc:grpChg chg="add mod">
          <ac:chgData name="Andrew Cha" userId="347c140aa1273180" providerId="LiveId" clId="{E0D585DF-9B50-4340-B8B3-ABE3A7947FCF}" dt="2024-04-29T23:03:51.477" v="80"/>
          <ac:grpSpMkLst>
            <pc:docMk/>
            <pc:sldMk cId="4086536869" sldId="378"/>
            <ac:grpSpMk id="8" creationId="{6FF5A065-A27F-2D3A-C08A-978EBC7B450C}"/>
          </ac:grpSpMkLst>
        </pc:grpChg>
        <pc:grpChg chg="add mod">
          <ac:chgData name="Andrew Cha" userId="347c140aa1273180" providerId="LiveId" clId="{E0D585DF-9B50-4340-B8B3-ABE3A7947FCF}" dt="2024-04-29T23:03:51.477" v="80"/>
          <ac:grpSpMkLst>
            <pc:docMk/>
            <pc:sldMk cId="4086536869" sldId="378"/>
            <ac:grpSpMk id="10" creationId="{4690594E-07A5-274A-4D11-692FA877E1AD}"/>
          </ac:grpSpMkLst>
        </pc:grpChg>
        <pc:grpChg chg="add mod">
          <ac:chgData name="Andrew Cha" userId="347c140aa1273180" providerId="LiveId" clId="{E0D585DF-9B50-4340-B8B3-ABE3A7947FCF}" dt="2024-04-29T23:03:51.477" v="80"/>
          <ac:grpSpMkLst>
            <pc:docMk/>
            <pc:sldMk cId="4086536869" sldId="378"/>
            <ac:grpSpMk id="11" creationId="{C51A3218-E5BA-D511-63F2-A70075529472}"/>
          </ac:grpSpMkLst>
        </pc:grpChg>
        <pc:grpChg chg="add mod">
          <ac:chgData name="Andrew Cha" userId="347c140aa1273180" providerId="LiveId" clId="{E0D585DF-9B50-4340-B8B3-ABE3A7947FCF}" dt="2024-04-29T23:03:51.477" v="80"/>
          <ac:grpSpMkLst>
            <pc:docMk/>
            <pc:sldMk cId="4086536869" sldId="378"/>
            <ac:grpSpMk id="12" creationId="{2E477889-A6FA-B710-DCD3-981B198BB821}"/>
          </ac:grpSpMkLst>
        </pc:grpChg>
        <pc:graphicFrameChg chg="add del">
          <ac:chgData name="Andrew Cha" userId="347c140aa1273180" providerId="LiveId" clId="{E0D585DF-9B50-4340-B8B3-ABE3A7947FCF}" dt="2024-04-29T23:03:52" v="81" actId="478"/>
          <ac:graphicFrameMkLst>
            <pc:docMk/>
            <pc:sldMk cId="4086536869" sldId="378"/>
            <ac:graphicFrameMk id="2" creationId="{D31BF9DC-FACE-7862-CEB6-B45F95394FDC}"/>
          </ac:graphicFrameMkLst>
        </pc:graphicFrameChg>
      </pc:sldChg>
      <pc:sldChg chg="new del">
        <pc:chgData name="Andrew Cha" userId="347c140aa1273180" providerId="LiveId" clId="{E0D585DF-9B50-4340-B8B3-ABE3A7947FCF}" dt="2024-04-29T23:34:43.625" v="456" actId="680"/>
        <pc:sldMkLst>
          <pc:docMk/>
          <pc:sldMk cId="2604170035" sldId="379"/>
        </pc:sldMkLst>
      </pc:sldChg>
      <pc:sldChg chg="addSp delSp new del mod">
        <pc:chgData name="Andrew Cha" userId="347c140aa1273180" providerId="LiveId" clId="{E0D585DF-9B50-4340-B8B3-ABE3A7947FCF}" dt="2024-04-29T23:34:43.432" v="455" actId="680"/>
        <pc:sldMkLst>
          <pc:docMk/>
          <pc:sldMk cId="226645255" sldId="380"/>
        </pc:sldMkLst>
        <pc:spChg chg="add del">
          <ac:chgData name="Andrew Cha" userId="347c140aa1273180" providerId="LiveId" clId="{E0D585DF-9B50-4340-B8B3-ABE3A7947FCF}" dt="2024-04-29T23:34:43.187" v="454" actId="478"/>
          <ac:spMkLst>
            <pc:docMk/>
            <pc:sldMk cId="226645255" sldId="380"/>
            <ac:spMk id="2" creationId="{A3893325-1140-BFD3-139C-41B2C746164F}"/>
          </ac:spMkLst>
        </pc:spChg>
        <pc:spChg chg="add del">
          <ac:chgData name="Andrew Cha" userId="347c140aa1273180" providerId="LiveId" clId="{E0D585DF-9B50-4340-B8B3-ABE3A7947FCF}" dt="2024-04-29T23:34:42.955" v="453" actId="478"/>
          <ac:spMkLst>
            <pc:docMk/>
            <pc:sldMk cId="226645255" sldId="380"/>
            <ac:spMk id="3" creationId="{298A4C2F-1F95-FD50-343F-C9BC4C713E67}"/>
          </ac:spMkLst>
        </pc:spChg>
      </pc:sldChg>
      <pc:sldChg chg="new del">
        <pc:chgData name="Andrew Cha" userId="347c140aa1273180" providerId="LiveId" clId="{E0D585DF-9B50-4340-B8B3-ABE3A7947FCF}" dt="2024-04-29T23:33:36.455" v="449" actId="680"/>
        <pc:sldMkLst>
          <pc:docMk/>
          <pc:sldMk cId="2906988589" sldId="380"/>
        </pc:sldMkLst>
      </pc:sldChg>
      <pc:sldMasterChg chg="addSldLayout delSldLayout modSldLayout">
        <pc:chgData name="Andrew Cha" userId="347c140aa1273180" providerId="LiveId" clId="{E0D585DF-9B50-4340-B8B3-ABE3A7947FCF}" dt="2024-04-29T23:33:12.316" v="445" actId="47"/>
        <pc:sldMasterMkLst>
          <pc:docMk/>
          <pc:sldMasterMk cId="0" sldId="2147483681"/>
        </pc:sldMasterMkLst>
        <pc:sldLayoutChg chg="del">
          <pc:chgData name="Andrew Cha" userId="347c140aa1273180" providerId="LiveId" clId="{E0D585DF-9B50-4340-B8B3-ABE3A7947FCF}" dt="2024-04-29T23:13:50.418" v="188" actId="47"/>
          <pc:sldLayoutMkLst>
            <pc:docMk/>
            <pc:sldMasterMk cId="0" sldId="2147483681"/>
            <pc:sldLayoutMk cId="0" sldId="2147483650"/>
          </pc:sldLayoutMkLst>
        </pc:sldLayoutChg>
        <pc:sldLayoutChg chg="del">
          <pc:chgData name="Andrew Cha" userId="347c140aa1273180" providerId="LiveId" clId="{E0D585DF-9B50-4340-B8B3-ABE3A7947FCF}" dt="2024-04-29T23:14:42.421" v="216" actId="47"/>
          <pc:sldLayoutMkLst>
            <pc:docMk/>
            <pc:sldMasterMk cId="0" sldId="2147483681"/>
            <pc:sldLayoutMk cId="0" sldId="2147483654"/>
          </pc:sldLayoutMkLst>
        </pc:sldLayoutChg>
        <pc:sldLayoutChg chg="del">
          <pc:chgData name="Andrew Cha" userId="347c140aa1273180" providerId="LiveId" clId="{E0D585DF-9B50-4340-B8B3-ABE3A7947FCF}" dt="2024-04-29T23:14:14.602" v="198" actId="47"/>
          <pc:sldLayoutMkLst>
            <pc:docMk/>
            <pc:sldMasterMk cId="0" sldId="2147483681"/>
            <pc:sldLayoutMk cId="0" sldId="2147483665"/>
          </pc:sldLayoutMkLst>
        </pc:sldLayoutChg>
        <pc:sldLayoutChg chg="add del">
          <pc:chgData name="Andrew Cha" userId="347c140aa1273180" providerId="LiveId" clId="{E0D585DF-9B50-4340-B8B3-ABE3A7947FCF}" dt="2024-04-29T23:14:30.464" v="208" actId="47"/>
          <pc:sldLayoutMkLst>
            <pc:docMk/>
            <pc:sldMasterMk cId="0" sldId="2147483681"/>
            <pc:sldLayoutMk cId="0" sldId="2147483668"/>
          </pc:sldLayoutMkLst>
        </pc:sldLayoutChg>
        <pc:sldLayoutChg chg="del">
          <pc:chgData name="Andrew Cha" userId="347c140aa1273180" providerId="LiveId" clId="{E0D585DF-9B50-4340-B8B3-ABE3A7947FCF}" dt="2024-04-29T23:14:01.197" v="192" actId="47"/>
          <pc:sldLayoutMkLst>
            <pc:docMk/>
            <pc:sldMasterMk cId="0" sldId="2147483681"/>
            <pc:sldLayoutMk cId="0" sldId="2147483669"/>
          </pc:sldLayoutMkLst>
        </pc:sldLayoutChg>
        <pc:sldLayoutChg chg="add del">
          <pc:chgData name="Andrew Cha" userId="347c140aa1273180" providerId="LiveId" clId="{E0D585DF-9B50-4340-B8B3-ABE3A7947FCF}" dt="2024-04-29T23:14:13.212" v="197" actId="47"/>
          <pc:sldLayoutMkLst>
            <pc:docMk/>
            <pc:sldMasterMk cId="0" sldId="2147483681"/>
            <pc:sldLayoutMk cId="0" sldId="2147483671"/>
          </pc:sldLayoutMkLst>
        </pc:sldLayoutChg>
        <pc:sldLayoutChg chg="del">
          <pc:chgData name="Andrew Cha" userId="347c140aa1273180" providerId="LiveId" clId="{E0D585DF-9B50-4340-B8B3-ABE3A7947FCF}" dt="2024-04-29T23:13:57.904" v="191" actId="47"/>
          <pc:sldLayoutMkLst>
            <pc:docMk/>
            <pc:sldMasterMk cId="0" sldId="2147483681"/>
            <pc:sldLayoutMk cId="0" sldId="2147483672"/>
          </pc:sldLayoutMkLst>
        </pc:sldLayoutChg>
        <pc:sldLayoutChg chg="delSp del mod">
          <pc:chgData name="Andrew Cha" userId="347c140aa1273180" providerId="LiveId" clId="{E0D585DF-9B50-4340-B8B3-ABE3A7947FCF}" dt="2024-04-29T23:33:12.316" v="445" actId="47"/>
          <pc:sldLayoutMkLst>
            <pc:docMk/>
            <pc:sldMasterMk cId="0" sldId="2147483681"/>
            <pc:sldLayoutMk cId="0" sldId="2147483676"/>
          </pc:sldLayoutMkLst>
          <pc:spChg chg="del">
            <ac:chgData name="Andrew Cha" userId="347c140aa1273180" providerId="LiveId" clId="{E0D585DF-9B50-4340-B8B3-ABE3A7947FCF}" dt="2024-04-29T23:32:34.561" v="438" actId="478"/>
            <ac:spMkLst>
              <pc:docMk/>
              <pc:sldMasterMk cId="0" sldId="2147483681"/>
              <pc:sldLayoutMk cId="0" sldId="2147483676"/>
              <ac:spMk id="845" creationId="{00000000-0000-0000-0000-000000000000}"/>
            </ac:spMkLst>
          </pc:spChg>
        </pc:sldLayoutChg>
      </pc:sldMasterChg>
      <pc:sldMasterChg chg="del delSldLayout">
        <pc:chgData name="Andrew Cha" userId="347c140aa1273180" providerId="LiveId" clId="{E0D585DF-9B50-4340-B8B3-ABE3A7947FCF}" dt="2024-04-29T23:13:49.650" v="187" actId="47"/>
        <pc:sldMasterMkLst>
          <pc:docMk/>
          <pc:sldMasterMk cId="0" sldId="2147483682"/>
        </pc:sldMasterMkLst>
        <pc:sldLayoutChg chg="del">
          <pc:chgData name="Andrew Cha" userId="347c140aa1273180" providerId="LiveId" clId="{E0D585DF-9B50-4340-B8B3-ABE3A7947FCF}" dt="2024-04-29T23:13:49.650" v="187" actId="47"/>
          <pc:sldLayoutMkLst>
            <pc:docMk/>
            <pc:sldMasterMk cId="0" sldId="2147483682"/>
            <pc:sldLayoutMk cId="0" sldId="214748368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992513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4925981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337124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740713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5"/>
        <p:cNvGrpSpPr/>
        <p:nvPr/>
      </p:nvGrpSpPr>
      <p:grpSpPr>
        <a:xfrm>
          <a:off x="0" y="0"/>
          <a:ext cx="0" cy="0"/>
          <a:chOff x="0" y="0"/>
          <a:chExt cx="0" cy="0"/>
        </a:xfrm>
      </p:grpSpPr>
      <p:sp>
        <p:nvSpPr>
          <p:cNvPr id="1736" name="Google Shape;1736;gc6be5a9a29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7" name="Google Shape;1737;gc6be5a9a29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Google Shape;1234;g79e5e2b96d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5" name="Google Shape;1235;g79e5e2b96d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744576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895460ef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895460ef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0635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86b5b099ff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7" name="Google Shape;1137;g86b5b099ff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2"/>
        <p:cNvGrpSpPr/>
        <p:nvPr/>
      </p:nvGrpSpPr>
      <p:grpSpPr>
        <a:xfrm>
          <a:off x="0" y="0"/>
          <a:ext cx="0" cy="0"/>
          <a:chOff x="0" y="0"/>
          <a:chExt cx="0" cy="0"/>
        </a:xfrm>
      </p:grpSpPr>
      <p:sp>
        <p:nvSpPr>
          <p:cNvPr id="1593" name="Google Shape;1593;g895460ef75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4" name="Google Shape;1594;g895460ef75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extLst>
      <p:ext uri="{BB962C8B-B14F-4D97-AF65-F5344CB8AC3E}">
        <p14:creationId xmlns:p14="http://schemas.microsoft.com/office/powerpoint/2010/main" val="2572441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067503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Curve bo</a:t>
            </a:r>
            <a:endParaRPr lang="en-US" dirty="0"/>
          </a:p>
        </p:txBody>
      </p:sp>
    </p:spTree>
    <p:extLst>
      <p:ext uri="{BB962C8B-B14F-4D97-AF65-F5344CB8AC3E}">
        <p14:creationId xmlns:p14="http://schemas.microsoft.com/office/powerpoint/2010/main" val="3805097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396832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29763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533400"/>
            <a:ext cx="4449300" cy="20121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225" y="2469250"/>
            <a:ext cx="2951700" cy="767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2000">
                <a:solidFill>
                  <a:schemeClr val="accent2"/>
                </a:solidFill>
                <a:latin typeface="Kanit Light"/>
                <a:ea typeface="Kanit Light"/>
                <a:cs typeface="Kanit Light"/>
                <a:sym typeface="Kanit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4">
  <p:cSld name="CUSTOM_27">
    <p:spTree>
      <p:nvGrpSpPr>
        <p:cNvPr id="1" name="Shape 446"/>
        <p:cNvGrpSpPr/>
        <p:nvPr/>
      </p:nvGrpSpPr>
      <p:grpSpPr>
        <a:xfrm>
          <a:off x="0" y="0"/>
          <a:ext cx="0" cy="0"/>
          <a:chOff x="0" y="0"/>
          <a:chExt cx="0" cy="0"/>
        </a:xfrm>
      </p:grpSpPr>
      <p:grpSp>
        <p:nvGrpSpPr>
          <p:cNvPr id="447" name="Google Shape;447;p17"/>
          <p:cNvGrpSpPr/>
          <p:nvPr/>
        </p:nvGrpSpPr>
        <p:grpSpPr>
          <a:xfrm>
            <a:off x="-425007" y="1615974"/>
            <a:ext cx="1758527" cy="2978398"/>
            <a:chOff x="70293" y="1615974"/>
            <a:chExt cx="1758527" cy="2978398"/>
          </a:xfrm>
        </p:grpSpPr>
        <p:sp>
          <p:nvSpPr>
            <p:cNvPr id="448" name="Google Shape;448;p17"/>
            <p:cNvSpPr/>
            <p:nvPr/>
          </p:nvSpPr>
          <p:spPr>
            <a:xfrm>
              <a:off x="70293" y="1615974"/>
              <a:ext cx="1758527" cy="1755514"/>
            </a:xfrm>
            <a:custGeom>
              <a:avLst/>
              <a:gdLst/>
              <a:ahLst/>
              <a:cxnLst/>
              <a:rect l="l" t="t" r="r" b="b"/>
              <a:pathLst>
                <a:path w="17265" h="17235" extrusionOk="0">
                  <a:moveTo>
                    <a:pt x="8632" y="0"/>
                  </a:moveTo>
                  <a:cubicBezTo>
                    <a:pt x="3860" y="0"/>
                    <a:pt x="0" y="3861"/>
                    <a:pt x="0" y="8602"/>
                  </a:cubicBezTo>
                  <a:cubicBezTo>
                    <a:pt x="0" y="13374"/>
                    <a:pt x="3860" y="17235"/>
                    <a:pt x="8632" y="17235"/>
                  </a:cubicBezTo>
                  <a:cubicBezTo>
                    <a:pt x="13405" y="17235"/>
                    <a:pt x="17265" y="13374"/>
                    <a:pt x="17265" y="8602"/>
                  </a:cubicBezTo>
                  <a:cubicBezTo>
                    <a:pt x="17265" y="3861"/>
                    <a:pt x="13405" y="0"/>
                    <a:pt x="8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7"/>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7"/>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7"/>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7"/>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7"/>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7"/>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7"/>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7"/>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7"/>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7"/>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7"/>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7"/>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 name="Google Shape;461;p17"/>
          <p:cNvSpPr/>
          <p:nvPr/>
        </p:nvSpPr>
        <p:spPr>
          <a:xfrm>
            <a:off x="232202" y="850609"/>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7"/>
          <p:cNvSpPr/>
          <p:nvPr/>
        </p:nvSpPr>
        <p:spPr>
          <a:xfrm>
            <a:off x="1163501" y="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7"/>
          <p:cNvSpPr txBox="1">
            <a:spLocks noGrp="1"/>
          </p:cNvSpPr>
          <p:nvPr>
            <p:ph type="subTitle" idx="1"/>
          </p:nvPr>
        </p:nvSpPr>
        <p:spPr>
          <a:xfrm>
            <a:off x="4572000" y="1759800"/>
            <a:ext cx="3840300" cy="12882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464" name="Google Shape;464;p17"/>
          <p:cNvSpPr txBox="1">
            <a:spLocks noGrp="1"/>
          </p:cNvSpPr>
          <p:nvPr>
            <p:ph type="title"/>
          </p:nvPr>
        </p:nvSpPr>
        <p:spPr>
          <a:xfrm>
            <a:off x="4572000" y="1048425"/>
            <a:ext cx="3840300" cy="4782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5" name="Google Shape;465;p17"/>
          <p:cNvSpPr/>
          <p:nvPr/>
        </p:nvSpPr>
        <p:spPr>
          <a:xfrm>
            <a:off x="6100713" y="3797300"/>
            <a:ext cx="2330468" cy="802120"/>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7"/>
          <p:cNvSpPr/>
          <p:nvPr/>
        </p:nvSpPr>
        <p:spPr>
          <a:xfrm>
            <a:off x="4542275" y="4038926"/>
            <a:ext cx="1628503" cy="560494"/>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5">
  <p:cSld name="CUSTOM_34">
    <p:spTree>
      <p:nvGrpSpPr>
        <p:cNvPr id="1" name="Shape 467"/>
        <p:cNvGrpSpPr/>
        <p:nvPr/>
      </p:nvGrpSpPr>
      <p:grpSpPr>
        <a:xfrm>
          <a:off x="0" y="0"/>
          <a:ext cx="0" cy="0"/>
          <a:chOff x="0" y="0"/>
          <a:chExt cx="0" cy="0"/>
        </a:xfrm>
      </p:grpSpPr>
      <p:sp>
        <p:nvSpPr>
          <p:cNvPr id="468" name="Google Shape;468;p18"/>
          <p:cNvSpPr/>
          <p:nvPr/>
        </p:nvSpPr>
        <p:spPr>
          <a:xfrm>
            <a:off x="6498550" y="3741523"/>
            <a:ext cx="2523487" cy="868579"/>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8"/>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grpSp>
        <p:nvGrpSpPr>
          <p:cNvPr id="470" name="Google Shape;470;p18"/>
          <p:cNvGrpSpPr/>
          <p:nvPr/>
        </p:nvGrpSpPr>
        <p:grpSpPr>
          <a:xfrm>
            <a:off x="-536275" y="1221422"/>
            <a:ext cx="1029421" cy="3382103"/>
            <a:chOff x="7407575" y="1221422"/>
            <a:chExt cx="1029421" cy="3382103"/>
          </a:xfrm>
        </p:grpSpPr>
        <p:sp>
          <p:nvSpPr>
            <p:cNvPr id="471" name="Google Shape;471;p18"/>
            <p:cNvSpPr/>
            <p:nvPr/>
          </p:nvSpPr>
          <p:spPr>
            <a:xfrm>
              <a:off x="8069339" y="2198974"/>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8"/>
            <p:cNvSpPr/>
            <p:nvPr/>
          </p:nvSpPr>
          <p:spPr>
            <a:xfrm>
              <a:off x="8200044" y="2866113"/>
              <a:ext cx="0" cy="95408"/>
            </a:xfrm>
            <a:custGeom>
              <a:avLst/>
              <a:gdLst/>
              <a:ahLst/>
              <a:cxnLst/>
              <a:rect l="l" t="t" r="r" b="b"/>
              <a:pathLst>
                <a:path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8"/>
            <p:cNvSpPr/>
            <p:nvPr/>
          </p:nvSpPr>
          <p:spPr>
            <a:xfrm>
              <a:off x="8023024" y="2484929"/>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8"/>
            <p:cNvSpPr/>
            <p:nvPr/>
          </p:nvSpPr>
          <p:spPr>
            <a:xfrm>
              <a:off x="7666297" y="1526459"/>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8"/>
            <p:cNvSpPr/>
            <p:nvPr/>
          </p:nvSpPr>
          <p:spPr>
            <a:xfrm>
              <a:off x="8200044" y="2016579"/>
              <a:ext cx="0" cy="95408"/>
            </a:xfrm>
            <a:custGeom>
              <a:avLst/>
              <a:gdLst/>
              <a:ahLst/>
              <a:cxnLst/>
              <a:rect l="l" t="t" r="r" b="b"/>
              <a:pathLst>
                <a:path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8"/>
            <p:cNvSpPr/>
            <p:nvPr/>
          </p:nvSpPr>
          <p:spPr>
            <a:xfrm>
              <a:off x="8150951" y="3181990"/>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8"/>
            <p:cNvSpPr/>
            <p:nvPr/>
          </p:nvSpPr>
          <p:spPr>
            <a:xfrm>
              <a:off x="7570978" y="1967576"/>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8"/>
            <p:cNvSpPr/>
            <p:nvPr/>
          </p:nvSpPr>
          <p:spPr>
            <a:xfrm>
              <a:off x="7407575" y="1221422"/>
              <a:ext cx="1029421" cy="2388157"/>
            </a:xfrm>
            <a:custGeom>
              <a:avLst/>
              <a:gdLst/>
              <a:ahLst/>
              <a:cxnLst/>
              <a:rect l="l" t="t" r="r" b="b"/>
              <a:pathLst>
                <a:path w="11491" h="26658" extrusionOk="0">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8"/>
            <p:cNvSpPr/>
            <p:nvPr/>
          </p:nvSpPr>
          <p:spPr>
            <a:xfrm>
              <a:off x="7922241" y="1719784"/>
              <a:ext cx="90" cy="2883741"/>
            </a:xfrm>
            <a:custGeom>
              <a:avLst/>
              <a:gdLst/>
              <a:ahLst/>
              <a:cxnLst/>
              <a:rect l="l" t="t" r="r" b="b"/>
              <a:pathLst>
                <a:path w="1" h="32190" fill="none" extrusionOk="0">
                  <a:moveTo>
                    <a:pt x="1" y="0"/>
                  </a:moveTo>
                  <a:lnTo>
                    <a:pt x="1" y="3218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8"/>
            <p:cNvSpPr/>
            <p:nvPr/>
          </p:nvSpPr>
          <p:spPr>
            <a:xfrm>
              <a:off x="7622758" y="4603435"/>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8"/>
            <p:cNvSpPr/>
            <p:nvPr/>
          </p:nvSpPr>
          <p:spPr>
            <a:xfrm>
              <a:off x="7922241" y="1572685"/>
              <a:ext cx="147188" cy="514755"/>
            </a:xfrm>
            <a:custGeom>
              <a:avLst/>
              <a:gdLst/>
              <a:ahLst/>
              <a:cxnLst/>
              <a:rect l="l" t="t" r="r" b="b"/>
              <a:pathLst>
                <a:path w="1643" h="5746" fill="none" extrusionOk="0">
                  <a:moveTo>
                    <a:pt x="1642" y="1"/>
                  </a:moveTo>
                  <a:lnTo>
                    <a:pt x="1" y="574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8"/>
            <p:cNvSpPr/>
            <p:nvPr/>
          </p:nvSpPr>
          <p:spPr>
            <a:xfrm>
              <a:off x="7707147" y="1828719"/>
              <a:ext cx="215183" cy="887787"/>
            </a:xfrm>
            <a:custGeom>
              <a:avLst/>
              <a:gdLst/>
              <a:ahLst/>
              <a:cxnLst/>
              <a:rect l="l" t="t" r="r" b="b"/>
              <a:pathLst>
                <a:path w="2402" h="9910" fill="none" extrusionOk="0">
                  <a:moveTo>
                    <a:pt x="0" y="0"/>
                  </a:moveTo>
                  <a:lnTo>
                    <a:pt x="2402" y="990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8"/>
            <p:cNvSpPr/>
            <p:nvPr/>
          </p:nvSpPr>
          <p:spPr>
            <a:xfrm>
              <a:off x="7922241" y="2414157"/>
              <a:ext cx="305037" cy="1002098"/>
            </a:xfrm>
            <a:custGeom>
              <a:avLst/>
              <a:gdLst/>
              <a:ahLst/>
              <a:cxnLst/>
              <a:rect l="l" t="t" r="r" b="b"/>
              <a:pathLst>
                <a:path w="3405" h="11186" fill="none" extrusionOk="0">
                  <a:moveTo>
                    <a:pt x="3405" y="0"/>
                  </a:moveTo>
                  <a:lnTo>
                    <a:pt x="1" y="1118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8"/>
            <p:cNvSpPr/>
            <p:nvPr/>
          </p:nvSpPr>
          <p:spPr>
            <a:xfrm>
              <a:off x="7750686" y="2915116"/>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8"/>
            <p:cNvSpPr/>
            <p:nvPr/>
          </p:nvSpPr>
          <p:spPr>
            <a:xfrm>
              <a:off x="7816083" y="3274621"/>
              <a:ext cx="90" cy="95318"/>
            </a:xfrm>
            <a:custGeom>
              <a:avLst/>
              <a:gdLst/>
              <a:ahLst/>
              <a:cxnLst/>
              <a:rect l="l" t="t" r="r" b="b"/>
              <a:pathLst>
                <a:path w="1" h="1064"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8"/>
            <p:cNvSpPr/>
            <p:nvPr/>
          </p:nvSpPr>
          <p:spPr>
            <a:xfrm>
              <a:off x="7636375" y="2395075"/>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8"/>
            <p:cNvSpPr/>
            <p:nvPr/>
          </p:nvSpPr>
          <p:spPr>
            <a:xfrm>
              <a:off x="7570978" y="2822575"/>
              <a:ext cx="90" cy="92631"/>
            </a:xfrm>
            <a:custGeom>
              <a:avLst/>
              <a:gdLst/>
              <a:ahLst/>
              <a:cxnLst/>
              <a:rect l="l" t="t" r="r" b="b"/>
              <a:pathLst>
                <a:path w="1" h="1034"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8"/>
            <p:cNvSpPr/>
            <p:nvPr/>
          </p:nvSpPr>
          <p:spPr>
            <a:xfrm>
              <a:off x="7886855" y="1409372"/>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8"/>
            <p:cNvSpPr/>
            <p:nvPr/>
          </p:nvSpPr>
          <p:spPr>
            <a:xfrm>
              <a:off x="8227188" y="1605384"/>
              <a:ext cx="90" cy="89943"/>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 name="Google Shape;490;p18"/>
          <p:cNvSpPr/>
          <p:nvPr/>
        </p:nvSpPr>
        <p:spPr>
          <a:xfrm>
            <a:off x="232202" y="850609"/>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8"/>
          <p:cNvSpPr/>
          <p:nvPr/>
        </p:nvSpPr>
        <p:spPr>
          <a:xfrm>
            <a:off x="7314576" y="118745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8"/>
          <p:cNvSpPr txBox="1">
            <a:spLocks noGrp="1"/>
          </p:cNvSpPr>
          <p:nvPr>
            <p:ph type="subTitle" idx="1"/>
          </p:nvPr>
        </p:nvSpPr>
        <p:spPr>
          <a:xfrm>
            <a:off x="3892438" y="1552650"/>
            <a:ext cx="3009900" cy="19620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Char char="❏"/>
              <a:defRPr>
                <a:latin typeface="Kanit Light"/>
                <a:ea typeface="Kanit Light"/>
                <a:cs typeface="Kanit Light"/>
                <a:sym typeface="Kanit Light"/>
              </a:defRPr>
            </a:lvl1pPr>
            <a:lvl2pPr lvl="1" rtl="0">
              <a:spcBef>
                <a:spcPts val="0"/>
              </a:spcBef>
              <a:spcAft>
                <a:spcPts val="0"/>
              </a:spcAft>
              <a:buSzPts val="1600"/>
              <a:buChar char="❏"/>
              <a:defRPr/>
            </a:lvl2pPr>
            <a:lvl3pPr lvl="2" rtl="0">
              <a:spcBef>
                <a:spcPts val="1600"/>
              </a:spcBef>
              <a:spcAft>
                <a:spcPts val="0"/>
              </a:spcAft>
              <a:buSzPts val="1600"/>
              <a:buChar char="❏"/>
              <a:defRPr/>
            </a:lvl3pPr>
            <a:lvl4pPr lvl="3" rtl="0">
              <a:spcBef>
                <a:spcPts val="1600"/>
              </a:spcBef>
              <a:spcAft>
                <a:spcPts val="0"/>
              </a:spcAft>
              <a:buSzPts val="1600"/>
              <a:buChar char="❏"/>
              <a:defRPr/>
            </a:lvl4pPr>
            <a:lvl5pPr lvl="4" rtl="0">
              <a:spcBef>
                <a:spcPts val="1600"/>
              </a:spcBef>
              <a:spcAft>
                <a:spcPts val="0"/>
              </a:spcAft>
              <a:buSzPts val="1600"/>
              <a:buChar char="❏"/>
              <a:defRPr/>
            </a:lvl5pPr>
            <a:lvl6pPr lvl="5" rtl="0">
              <a:spcBef>
                <a:spcPts val="1600"/>
              </a:spcBef>
              <a:spcAft>
                <a:spcPts val="0"/>
              </a:spcAft>
              <a:buSzPts val="1600"/>
              <a:buChar char="❏"/>
              <a:defRPr/>
            </a:lvl6pPr>
            <a:lvl7pPr lvl="6" rtl="0">
              <a:spcBef>
                <a:spcPts val="1600"/>
              </a:spcBef>
              <a:spcAft>
                <a:spcPts val="0"/>
              </a:spcAft>
              <a:buSzPts val="1600"/>
              <a:buChar char="❏"/>
              <a:defRPr/>
            </a:lvl7pPr>
            <a:lvl8pPr lvl="7" rtl="0">
              <a:spcBef>
                <a:spcPts val="1600"/>
              </a:spcBef>
              <a:spcAft>
                <a:spcPts val="0"/>
              </a:spcAft>
              <a:buSzPts val="1600"/>
              <a:buChar char="❏"/>
              <a:defRPr/>
            </a:lvl8pPr>
            <a:lvl9pPr lvl="8" rtl="0">
              <a:spcBef>
                <a:spcPts val="1600"/>
              </a:spcBef>
              <a:spcAft>
                <a:spcPts val="1600"/>
              </a:spcAft>
              <a:buSzPts val="1600"/>
              <a:buChar char="❏"/>
              <a:defRPr/>
            </a:lvl9pPr>
          </a:lstStyle>
          <a:p>
            <a:endParaRPr/>
          </a:p>
        </p:txBody>
      </p:sp>
      <p:grpSp>
        <p:nvGrpSpPr>
          <p:cNvPr id="493" name="Google Shape;493;p18"/>
          <p:cNvGrpSpPr/>
          <p:nvPr/>
        </p:nvGrpSpPr>
        <p:grpSpPr>
          <a:xfrm>
            <a:off x="20900" y="3570386"/>
            <a:ext cx="2031212" cy="1033143"/>
            <a:chOff x="1189475" y="3564161"/>
            <a:chExt cx="2031212" cy="1033143"/>
          </a:xfrm>
        </p:grpSpPr>
        <p:sp>
          <p:nvSpPr>
            <p:cNvPr id="494" name="Google Shape;494;p18"/>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8"/>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8"/>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8"/>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8"/>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8"/>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8"/>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8"/>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8"/>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8"/>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p:cSld name="CUSTOM_22">
    <p:spTree>
      <p:nvGrpSpPr>
        <p:cNvPr id="1" name="Shape 554"/>
        <p:cNvGrpSpPr/>
        <p:nvPr/>
      </p:nvGrpSpPr>
      <p:grpSpPr>
        <a:xfrm>
          <a:off x="0" y="0"/>
          <a:ext cx="0" cy="0"/>
          <a:chOff x="0" y="0"/>
          <a:chExt cx="0" cy="0"/>
        </a:xfrm>
      </p:grpSpPr>
      <p:grpSp>
        <p:nvGrpSpPr>
          <p:cNvPr id="555" name="Google Shape;555;p20"/>
          <p:cNvGrpSpPr/>
          <p:nvPr/>
        </p:nvGrpSpPr>
        <p:grpSpPr>
          <a:xfrm>
            <a:off x="4495802" y="610125"/>
            <a:ext cx="6847216" cy="3989243"/>
            <a:chOff x="4495802" y="610125"/>
            <a:chExt cx="6847216" cy="3989243"/>
          </a:xfrm>
        </p:grpSpPr>
        <p:sp>
          <p:nvSpPr>
            <p:cNvPr id="556" name="Google Shape;556;p20"/>
            <p:cNvSpPr/>
            <p:nvPr/>
          </p:nvSpPr>
          <p:spPr>
            <a:xfrm>
              <a:off x="4495802" y="1360100"/>
              <a:ext cx="2455330" cy="768201"/>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0"/>
            <p:cNvSpPr/>
            <p:nvPr/>
          </p:nvSpPr>
          <p:spPr>
            <a:xfrm>
              <a:off x="6315075" y="610125"/>
              <a:ext cx="1781160" cy="557278"/>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0"/>
            <p:cNvSpPr/>
            <p:nvPr/>
          </p:nvSpPr>
          <p:spPr>
            <a:xfrm>
              <a:off x="4810125" y="3635998"/>
              <a:ext cx="2736706" cy="963061"/>
            </a:xfrm>
            <a:custGeom>
              <a:avLst/>
              <a:gdLst/>
              <a:ahLst/>
              <a:cxnLst/>
              <a:rect l="l" t="t" r="r" b="b"/>
              <a:pathLst>
                <a:path w="32828" h="11552" extrusionOk="0">
                  <a:moveTo>
                    <a:pt x="21126" y="1"/>
                  </a:moveTo>
                  <a:cubicBezTo>
                    <a:pt x="15624" y="1"/>
                    <a:pt x="14256" y="4803"/>
                    <a:pt x="14256" y="4803"/>
                  </a:cubicBezTo>
                  <a:cubicBezTo>
                    <a:pt x="14256" y="4803"/>
                    <a:pt x="13647" y="4650"/>
                    <a:pt x="12793" y="4650"/>
                  </a:cubicBezTo>
                  <a:cubicBezTo>
                    <a:pt x="11270" y="4650"/>
                    <a:pt x="8966" y="5137"/>
                    <a:pt x="7934" y="7843"/>
                  </a:cubicBezTo>
                  <a:cubicBezTo>
                    <a:pt x="7934" y="7843"/>
                    <a:pt x="1216" y="8177"/>
                    <a:pt x="1" y="11551"/>
                  </a:cubicBezTo>
                  <a:lnTo>
                    <a:pt x="32828" y="11551"/>
                  </a:lnTo>
                  <a:cubicBezTo>
                    <a:pt x="32828" y="11551"/>
                    <a:pt x="32372" y="5715"/>
                    <a:pt x="27053" y="5259"/>
                  </a:cubicBezTo>
                  <a:cubicBezTo>
                    <a:pt x="27053" y="5259"/>
                    <a:pt x="26627" y="1"/>
                    <a:pt x="21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0"/>
            <p:cNvSpPr/>
            <p:nvPr/>
          </p:nvSpPr>
          <p:spPr>
            <a:xfrm>
              <a:off x="8509630" y="2523503"/>
              <a:ext cx="2833388" cy="975188"/>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rgbClr val="CFBF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0"/>
            <p:cNvSpPr/>
            <p:nvPr/>
          </p:nvSpPr>
          <p:spPr>
            <a:xfrm>
              <a:off x="6336819" y="1600201"/>
              <a:ext cx="1532479" cy="2999117"/>
            </a:xfrm>
            <a:custGeom>
              <a:avLst/>
              <a:gdLst/>
              <a:ahLst/>
              <a:cxnLst/>
              <a:rect l="l" t="t" r="r" b="b"/>
              <a:pathLst>
                <a:path w="16293" h="31886" extrusionOk="0">
                  <a:moveTo>
                    <a:pt x="8177" y="1"/>
                  </a:moveTo>
                  <a:lnTo>
                    <a:pt x="0" y="7357"/>
                  </a:lnTo>
                  <a:lnTo>
                    <a:pt x="0" y="31886"/>
                  </a:lnTo>
                  <a:lnTo>
                    <a:pt x="16292" y="31886"/>
                  </a:lnTo>
                  <a:lnTo>
                    <a:pt x="16292" y="7357"/>
                  </a:lnTo>
                  <a:lnTo>
                    <a:pt x="81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0"/>
            <p:cNvSpPr/>
            <p:nvPr/>
          </p:nvSpPr>
          <p:spPr>
            <a:xfrm>
              <a:off x="7869262" y="2292113"/>
              <a:ext cx="2024211" cy="2307230"/>
            </a:xfrm>
            <a:custGeom>
              <a:avLst/>
              <a:gdLst/>
              <a:ahLst/>
              <a:cxnLst/>
              <a:rect l="l" t="t" r="r" b="b"/>
              <a:pathLst>
                <a:path w="21521" h="24530" extrusionOk="0">
                  <a:moveTo>
                    <a:pt x="0" y="1"/>
                  </a:moveTo>
                  <a:lnTo>
                    <a:pt x="0" y="24530"/>
                  </a:lnTo>
                  <a:lnTo>
                    <a:pt x="21520" y="24530"/>
                  </a:lnTo>
                  <a:lnTo>
                    <a:pt x="215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0"/>
            <p:cNvSpPr/>
            <p:nvPr/>
          </p:nvSpPr>
          <p:spPr>
            <a:xfrm>
              <a:off x="7114422" y="1600201"/>
              <a:ext cx="2781845" cy="691981"/>
            </a:xfrm>
            <a:custGeom>
              <a:avLst/>
              <a:gdLst/>
              <a:ahLst/>
              <a:cxnLst/>
              <a:rect l="l" t="t" r="r" b="b"/>
              <a:pathLst>
                <a:path w="29576" h="7357" extrusionOk="0">
                  <a:moveTo>
                    <a:pt x="1" y="1"/>
                  </a:moveTo>
                  <a:lnTo>
                    <a:pt x="8025" y="7357"/>
                  </a:lnTo>
                  <a:lnTo>
                    <a:pt x="29576" y="7357"/>
                  </a:lnTo>
                  <a:lnTo>
                    <a:pt x="215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0"/>
            <p:cNvSpPr/>
            <p:nvPr/>
          </p:nvSpPr>
          <p:spPr>
            <a:xfrm>
              <a:off x="8260932" y="2958252"/>
              <a:ext cx="417521" cy="414700"/>
            </a:xfrm>
            <a:custGeom>
              <a:avLst/>
              <a:gdLst/>
              <a:ahLst/>
              <a:cxnLst/>
              <a:rect l="l" t="t" r="r" b="b"/>
              <a:pathLst>
                <a:path w="4439" h="4409" extrusionOk="0">
                  <a:moveTo>
                    <a:pt x="2219" y="1"/>
                  </a:moveTo>
                  <a:cubicBezTo>
                    <a:pt x="1004" y="1"/>
                    <a:pt x="1" y="1004"/>
                    <a:pt x="1" y="2220"/>
                  </a:cubicBezTo>
                  <a:cubicBezTo>
                    <a:pt x="1" y="3436"/>
                    <a:pt x="1004" y="4408"/>
                    <a:pt x="2219" y="4408"/>
                  </a:cubicBezTo>
                  <a:cubicBezTo>
                    <a:pt x="3435" y="4408"/>
                    <a:pt x="4438" y="3436"/>
                    <a:pt x="4438" y="2220"/>
                  </a:cubicBezTo>
                  <a:cubicBezTo>
                    <a:pt x="4438" y="1004"/>
                    <a:pt x="3435" y="1"/>
                    <a:pt x="22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0"/>
            <p:cNvSpPr/>
            <p:nvPr/>
          </p:nvSpPr>
          <p:spPr>
            <a:xfrm>
              <a:off x="9087165" y="2958252"/>
              <a:ext cx="414700" cy="414700"/>
            </a:xfrm>
            <a:custGeom>
              <a:avLst/>
              <a:gdLst/>
              <a:ahLst/>
              <a:cxnLst/>
              <a:rect l="l" t="t" r="r" b="b"/>
              <a:pathLst>
                <a:path w="4409" h="4409" extrusionOk="0">
                  <a:moveTo>
                    <a:pt x="2220" y="1"/>
                  </a:moveTo>
                  <a:cubicBezTo>
                    <a:pt x="1004" y="1"/>
                    <a:pt x="1" y="1004"/>
                    <a:pt x="1" y="2220"/>
                  </a:cubicBezTo>
                  <a:cubicBezTo>
                    <a:pt x="1" y="3436"/>
                    <a:pt x="1004" y="4408"/>
                    <a:pt x="2220" y="4408"/>
                  </a:cubicBezTo>
                  <a:cubicBezTo>
                    <a:pt x="3436" y="4408"/>
                    <a:pt x="4408" y="3436"/>
                    <a:pt x="4408" y="2220"/>
                  </a:cubicBezTo>
                  <a:cubicBezTo>
                    <a:pt x="4408" y="1004"/>
                    <a:pt x="3436" y="1"/>
                    <a:pt x="2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0"/>
            <p:cNvSpPr/>
            <p:nvPr/>
          </p:nvSpPr>
          <p:spPr>
            <a:xfrm>
              <a:off x="6336819" y="1600201"/>
              <a:ext cx="1532479" cy="1049400"/>
            </a:xfrm>
            <a:custGeom>
              <a:avLst/>
              <a:gdLst/>
              <a:ahLst/>
              <a:cxnLst/>
              <a:rect l="l" t="t" r="r" b="b"/>
              <a:pathLst>
                <a:path w="16293" h="11157" extrusionOk="0">
                  <a:moveTo>
                    <a:pt x="8177" y="1"/>
                  </a:moveTo>
                  <a:lnTo>
                    <a:pt x="0" y="7357"/>
                  </a:lnTo>
                  <a:lnTo>
                    <a:pt x="0" y="11156"/>
                  </a:lnTo>
                  <a:lnTo>
                    <a:pt x="16292" y="11156"/>
                  </a:lnTo>
                  <a:lnTo>
                    <a:pt x="16292" y="7357"/>
                  </a:lnTo>
                  <a:lnTo>
                    <a:pt x="81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0"/>
            <p:cNvSpPr/>
            <p:nvPr/>
          </p:nvSpPr>
          <p:spPr>
            <a:xfrm>
              <a:off x="6811357" y="2975465"/>
              <a:ext cx="586166" cy="1623903"/>
            </a:xfrm>
            <a:custGeom>
              <a:avLst/>
              <a:gdLst/>
              <a:ahLst/>
              <a:cxnLst/>
              <a:rect l="l" t="t" r="r" b="b"/>
              <a:pathLst>
                <a:path w="6232" h="17265" extrusionOk="0">
                  <a:moveTo>
                    <a:pt x="1" y="0"/>
                  </a:moveTo>
                  <a:lnTo>
                    <a:pt x="1" y="17265"/>
                  </a:lnTo>
                  <a:lnTo>
                    <a:pt x="6232" y="17265"/>
                  </a:lnTo>
                  <a:lnTo>
                    <a:pt x="62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 name="Google Shape;567;p20"/>
          <p:cNvSpPr txBox="1">
            <a:spLocks noGrp="1"/>
          </p:cNvSpPr>
          <p:nvPr>
            <p:ph type="title" hasCustomPrompt="1"/>
          </p:nvPr>
        </p:nvSpPr>
        <p:spPr>
          <a:xfrm>
            <a:off x="1619250" y="691900"/>
            <a:ext cx="2876700" cy="627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4800"/>
              <a:buNone/>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68" name="Google Shape;568;p20"/>
          <p:cNvSpPr txBox="1">
            <a:spLocks noGrp="1"/>
          </p:cNvSpPr>
          <p:nvPr>
            <p:ph type="body" idx="1"/>
          </p:nvPr>
        </p:nvSpPr>
        <p:spPr>
          <a:xfrm>
            <a:off x="1619250" y="1249900"/>
            <a:ext cx="3296700" cy="478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atin typeface="Kanit Light"/>
                <a:ea typeface="Kanit Light"/>
                <a:cs typeface="Kanit Light"/>
                <a:sym typeface="Kanit Light"/>
              </a:defRPr>
            </a:lvl1pPr>
            <a:lvl2pPr marL="914400" lvl="1" indent="-317500" algn="ctr" rtl="0">
              <a:spcBef>
                <a:spcPts val="1600"/>
              </a:spcBef>
              <a:spcAft>
                <a:spcPts val="0"/>
              </a:spcAft>
              <a:buSzPts val="1400"/>
              <a:buChar char="○"/>
              <a:defRPr sz="1400"/>
            </a:lvl2pPr>
            <a:lvl3pPr marL="1371600" lvl="2" indent="-317500" algn="ctr" rtl="0">
              <a:spcBef>
                <a:spcPts val="1600"/>
              </a:spcBef>
              <a:spcAft>
                <a:spcPts val="0"/>
              </a:spcAft>
              <a:buSzPts val="1400"/>
              <a:buChar char="■"/>
              <a:defRPr sz="1400"/>
            </a:lvl3pPr>
            <a:lvl4pPr marL="1828800" lvl="3" indent="-317500" algn="ctr" rtl="0">
              <a:spcBef>
                <a:spcPts val="1600"/>
              </a:spcBef>
              <a:spcAft>
                <a:spcPts val="0"/>
              </a:spcAft>
              <a:buSzPts val="1400"/>
              <a:buChar char="●"/>
              <a:defRPr sz="1400"/>
            </a:lvl4pPr>
            <a:lvl5pPr marL="2286000" lvl="4" indent="-317500" algn="ctr" rtl="0">
              <a:spcBef>
                <a:spcPts val="1600"/>
              </a:spcBef>
              <a:spcAft>
                <a:spcPts val="0"/>
              </a:spcAft>
              <a:buSzPts val="1400"/>
              <a:buChar char="○"/>
              <a:defRPr sz="1400"/>
            </a:lvl5pPr>
            <a:lvl6pPr marL="2743200" lvl="5" indent="-317500" algn="ctr" rtl="0">
              <a:spcBef>
                <a:spcPts val="1600"/>
              </a:spcBef>
              <a:spcAft>
                <a:spcPts val="0"/>
              </a:spcAft>
              <a:buSzPts val="1400"/>
              <a:buChar char="■"/>
              <a:defRPr sz="1400"/>
            </a:lvl6pPr>
            <a:lvl7pPr marL="3200400" lvl="6" indent="-317500" algn="ctr" rtl="0">
              <a:spcBef>
                <a:spcPts val="1600"/>
              </a:spcBef>
              <a:spcAft>
                <a:spcPts val="0"/>
              </a:spcAft>
              <a:buSzPts val="1400"/>
              <a:buChar char="●"/>
              <a:defRPr sz="1400"/>
            </a:lvl7pPr>
            <a:lvl8pPr marL="3657600" lvl="7" indent="-317500" algn="ctr" rtl="0">
              <a:spcBef>
                <a:spcPts val="1600"/>
              </a:spcBef>
              <a:spcAft>
                <a:spcPts val="0"/>
              </a:spcAft>
              <a:buSzPts val="1400"/>
              <a:buChar char="○"/>
              <a:defRPr sz="1400"/>
            </a:lvl8pPr>
            <a:lvl9pPr marL="4114800" lvl="8" indent="-317500" algn="ctr" rtl="0">
              <a:spcBef>
                <a:spcPts val="1600"/>
              </a:spcBef>
              <a:spcAft>
                <a:spcPts val="1600"/>
              </a:spcAft>
              <a:buSzPts val="1400"/>
              <a:buChar char="■"/>
              <a:defRPr sz="1400"/>
            </a:lvl9pPr>
          </a:lstStyle>
          <a:p>
            <a:endParaRPr/>
          </a:p>
        </p:txBody>
      </p:sp>
      <p:sp>
        <p:nvSpPr>
          <p:cNvPr id="569" name="Google Shape;569;p20"/>
          <p:cNvSpPr txBox="1">
            <a:spLocks noGrp="1"/>
          </p:cNvSpPr>
          <p:nvPr>
            <p:ph type="title" idx="2" hasCustomPrompt="1"/>
          </p:nvPr>
        </p:nvSpPr>
        <p:spPr>
          <a:xfrm>
            <a:off x="1619250" y="3234054"/>
            <a:ext cx="2876700" cy="627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4800"/>
              <a:buNone/>
              <a:defRPr>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70" name="Google Shape;570;p20"/>
          <p:cNvSpPr txBox="1">
            <a:spLocks noGrp="1"/>
          </p:cNvSpPr>
          <p:nvPr>
            <p:ph type="body" idx="3"/>
          </p:nvPr>
        </p:nvSpPr>
        <p:spPr>
          <a:xfrm>
            <a:off x="1619250" y="3792026"/>
            <a:ext cx="3296700" cy="478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atin typeface="Kanit Light"/>
                <a:ea typeface="Kanit Light"/>
                <a:cs typeface="Kanit Light"/>
                <a:sym typeface="Kanit Light"/>
              </a:defRPr>
            </a:lvl1pPr>
            <a:lvl2pPr marL="914400" lvl="1" indent="-317500" algn="ctr" rtl="0">
              <a:spcBef>
                <a:spcPts val="1600"/>
              </a:spcBef>
              <a:spcAft>
                <a:spcPts val="0"/>
              </a:spcAft>
              <a:buSzPts val="1400"/>
              <a:buChar char="○"/>
              <a:defRPr sz="1400"/>
            </a:lvl2pPr>
            <a:lvl3pPr marL="1371600" lvl="2" indent="-317500" algn="ctr" rtl="0">
              <a:spcBef>
                <a:spcPts val="1600"/>
              </a:spcBef>
              <a:spcAft>
                <a:spcPts val="0"/>
              </a:spcAft>
              <a:buSzPts val="1400"/>
              <a:buChar char="■"/>
              <a:defRPr sz="1400"/>
            </a:lvl3pPr>
            <a:lvl4pPr marL="1828800" lvl="3" indent="-317500" algn="ctr" rtl="0">
              <a:spcBef>
                <a:spcPts val="1600"/>
              </a:spcBef>
              <a:spcAft>
                <a:spcPts val="0"/>
              </a:spcAft>
              <a:buSzPts val="1400"/>
              <a:buChar char="●"/>
              <a:defRPr sz="1400"/>
            </a:lvl4pPr>
            <a:lvl5pPr marL="2286000" lvl="4" indent="-317500" algn="ctr" rtl="0">
              <a:spcBef>
                <a:spcPts val="1600"/>
              </a:spcBef>
              <a:spcAft>
                <a:spcPts val="0"/>
              </a:spcAft>
              <a:buSzPts val="1400"/>
              <a:buChar char="○"/>
              <a:defRPr sz="1400"/>
            </a:lvl5pPr>
            <a:lvl6pPr marL="2743200" lvl="5" indent="-317500" algn="ctr" rtl="0">
              <a:spcBef>
                <a:spcPts val="1600"/>
              </a:spcBef>
              <a:spcAft>
                <a:spcPts val="0"/>
              </a:spcAft>
              <a:buSzPts val="1400"/>
              <a:buChar char="■"/>
              <a:defRPr sz="1400"/>
            </a:lvl6pPr>
            <a:lvl7pPr marL="3200400" lvl="6" indent="-317500" algn="ctr" rtl="0">
              <a:spcBef>
                <a:spcPts val="1600"/>
              </a:spcBef>
              <a:spcAft>
                <a:spcPts val="0"/>
              </a:spcAft>
              <a:buSzPts val="1400"/>
              <a:buChar char="●"/>
              <a:defRPr sz="1400"/>
            </a:lvl7pPr>
            <a:lvl8pPr marL="3657600" lvl="7" indent="-317500" algn="ctr" rtl="0">
              <a:spcBef>
                <a:spcPts val="1600"/>
              </a:spcBef>
              <a:spcAft>
                <a:spcPts val="0"/>
              </a:spcAft>
              <a:buSzPts val="1400"/>
              <a:buChar char="○"/>
              <a:defRPr sz="1400"/>
            </a:lvl8pPr>
            <a:lvl9pPr marL="4114800" lvl="8" indent="-317500" algn="ctr" rtl="0">
              <a:spcBef>
                <a:spcPts val="1600"/>
              </a:spcBef>
              <a:spcAft>
                <a:spcPts val="1600"/>
              </a:spcAft>
              <a:buSzPts val="1400"/>
              <a:buChar char="■"/>
              <a:defRPr sz="1400"/>
            </a:lvl9pPr>
          </a:lstStyle>
          <a:p>
            <a:endParaRPr/>
          </a:p>
        </p:txBody>
      </p:sp>
      <p:sp>
        <p:nvSpPr>
          <p:cNvPr id="571" name="Google Shape;571;p20"/>
          <p:cNvSpPr txBox="1">
            <a:spLocks noGrp="1"/>
          </p:cNvSpPr>
          <p:nvPr>
            <p:ph type="title" idx="4" hasCustomPrompt="1"/>
          </p:nvPr>
        </p:nvSpPr>
        <p:spPr>
          <a:xfrm>
            <a:off x="1619250" y="1963002"/>
            <a:ext cx="2876700" cy="627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4800"/>
              <a:buNone/>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72" name="Google Shape;572;p20"/>
          <p:cNvSpPr txBox="1">
            <a:spLocks noGrp="1"/>
          </p:cNvSpPr>
          <p:nvPr>
            <p:ph type="body" idx="5"/>
          </p:nvPr>
        </p:nvSpPr>
        <p:spPr>
          <a:xfrm>
            <a:off x="1619250" y="2520975"/>
            <a:ext cx="3296700" cy="478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atin typeface="Kanit Light"/>
                <a:ea typeface="Kanit Light"/>
                <a:cs typeface="Kanit Light"/>
                <a:sym typeface="Kanit Light"/>
              </a:defRPr>
            </a:lvl1pPr>
            <a:lvl2pPr marL="914400" lvl="1" indent="-317500" algn="ctr" rtl="0">
              <a:spcBef>
                <a:spcPts val="1600"/>
              </a:spcBef>
              <a:spcAft>
                <a:spcPts val="0"/>
              </a:spcAft>
              <a:buSzPts val="1400"/>
              <a:buChar char="○"/>
              <a:defRPr sz="1400"/>
            </a:lvl2pPr>
            <a:lvl3pPr marL="1371600" lvl="2" indent="-317500" algn="ctr" rtl="0">
              <a:spcBef>
                <a:spcPts val="1600"/>
              </a:spcBef>
              <a:spcAft>
                <a:spcPts val="0"/>
              </a:spcAft>
              <a:buSzPts val="1400"/>
              <a:buChar char="■"/>
              <a:defRPr sz="1400"/>
            </a:lvl3pPr>
            <a:lvl4pPr marL="1828800" lvl="3" indent="-317500" algn="ctr" rtl="0">
              <a:spcBef>
                <a:spcPts val="1600"/>
              </a:spcBef>
              <a:spcAft>
                <a:spcPts val="0"/>
              </a:spcAft>
              <a:buSzPts val="1400"/>
              <a:buChar char="●"/>
              <a:defRPr sz="1400"/>
            </a:lvl4pPr>
            <a:lvl5pPr marL="2286000" lvl="4" indent="-317500" algn="ctr" rtl="0">
              <a:spcBef>
                <a:spcPts val="1600"/>
              </a:spcBef>
              <a:spcAft>
                <a:spcPts val="0"/>
              </a:spcAft>
              <a:buSzPts val="1400"/>
              <a:buChar char="○"/>
              <a:defRPr sz="1400"/>
            </a:lvl5pPr>
            <a:lvl6pPr marL="2743200" lvl="5" indent="-317500" algn="ctr" rtl="0">
              <a:spcBef>
                <a:spcPts val="1600"/>
              </a:spcBef>
              <a:spcAft>
                <a:spcPts val="0"/>
              </a:spcAft>
              <a:buSzPts val="1400"/>
              <a:buChar char="■"/>
              <a:defRPr sz="1400"/>
            </a:lvl6pPr>
            <a:lvl7pPr marL="3200400" lvl="6" indent="-317500" algn="ctr" rtl="0">
              <a:spcBef>
                <a:spcPts val="1600"/>
              </a:spcBef>
              <a:spcAft>
                <a:spcPts val="0"/>
              </a:spcAft>
              <a:buSzPts val="1400"/>
              <a:buChar char="●"/>
              <a:defRPr sz="1400"/>
            </a:lvl7pPr>
            <a:lvl8pPr marL="3657600" lvl="7" indent="-317500" algn="ctr" rtl="0">
              <a:spcBef>
                <a:spcPts val="1600"/>
              </a:spcBef>
              <a:spcAft>
                <a:spcPts val="0"/>
              </a:spcAft>
              <a:buSzPts val="1400"/>
              <a:buChar char="○"/>
              <a:defRPr sz="1400"/>
            </a:lvl8pPr>
            <a:lvl9pPr marL="4114800" lvl="8" indent="-317500" algn="ctr" rtl="0">
              <a:spcBef>
                <a:spcPts val="1600"/>
              </a:spcBef>
              <a:spcAft>
                <a:spcPts val="1600"/>
              </a:spcAft>
              <a:buSzPts val="1400"/>
              <a:buChar char="■"/>
              <a:defRPr sz="1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15">
    <p:spTree>
      <p:nvGrpSpPr>
        <p:cNvPr id="1" name="Shape 781"/>
        <p:cNvGrpSpPr/>
        <p:nvPr/>
      </p:nvGrpSpPr>
      <p:grpSpPr>
        <a:xfrm>
          <a:off x="0" y="0"/>
          <a:ext cx="0" cy="0"/>
          <a:chOff x="0" y="0"/>
          <a:chExt cx="0" cy="0"/>
        </a:xfrm>
      </p:grpSpPr>
      <p:sp>
        <p:nvSpPr>
          <p:cNvPr id="782" name="Google Shape;782;p27"/>
          <p:cNvSpPr/>
          <p:nvPr/>
        </p:nvSpPr>
        <p:spPr>
          <a:xfrm>
            <a:off x="8498401" y="140970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7"/>
          <p:cNvSpPr/>
          <p:nvPr/>
        </p:nvSpPr>
        <p:spPr>
          <a:xfrm flipH="1">
            <a:off x="-902304" y="161925"/>
            <a:ext cx="1378557" cy="431300"/>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4" name="Google Shape;784;p27"/>
          <p:cNvGrpSpPr/>
          <p:nvPr/>
        </p:nvGrpSpPr>
        <p:grpSpPr>
          <a:xfrm>
            <a:off x="-1012025" y="3566286"/>
            <a:ext cx="2031212" cy="1033143"/>
            <a:chOff x="1189475" y="3564161"/>
            <a:chExt cx="2031212" cy="1033143"/>
          </a:xfrm>
        </p:grpSpPr>
        <p:sp>
          <p:nvSpPr>
            <p:cNvPr id="785" name="Google Shape;785;p27"/>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7"/>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7"/>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7"/>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7"/>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7"/>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7"/>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7"/>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7"/>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7"/>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5" name="Google Shape;795;p27"/>
          <p:cNvSpPr/>
          <p:nvPr/>
        </p:nvSpPr>
        <p:spPr>
          <a:xfrm>
            <a:off x="8291077" y="850596"/>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7"/>
          <p:cNvSpPr txBox="1">
            <a:spLocks noGrp="1"/>
          </p:cNvSpPr>
          <p:nvPr>
            <p:ph type="subTitle" idx="1"/>
          </p:nvPr>
        </p:nvSpPr>
        <p:spPr>
          <a:xfrm>
            <a:off x="713340" y="15173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97" name="Google Shape;797;p27"/>
          <p:cNvSpPr txBox="1">
            <a:spLocks noGrp="1"/>
          </p:cNvSpPr>
          <p:nvPr>
            <p:ph type="subTitle" idx="2"/>
          </p:nvPr>
        </p:nvSpPr>
        <p:spPr>
          <a:xfrm>
            <a:off x="3340038" y="15173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98" name="Google Shape;798;p27"/>
          <p:cNvSpPr txBox="1">
            <a:spLocks noGrp="1"/>
          </p:cNvSpPr>
          <p:nvPr>
            <p:ph type="subTitle" idx="3"/>
          </p:nvPr>
        </p:nvSpPr>
        <p:spPr>
          <a:xfrm>
            <a:off x="5979391" y="15173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799" name="Google Shape;799;p27"/>
          <p:cNvSpPr txBox="1">
            <a:spLocks noGrp="1"/>
          </p:cNvSpPr>
          <p:nvPr>
            <p:ph type="subTitle" idx="4"/>
          </p:nvPr>
        </p:nvSpPr>
        <p:spPr>
          <a:xfrm>
            <a:off x="713340" y="29245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800" name="Google Shape;800;p27"/>
          <p:cNvSpPr txBox="1">
            <a:spLocks noGrp="1"/>
          </p:cNvSpPr>
          <p:nvPr>
            <p:ph type="subTitle" idx="5"/>
          </p:nvPr>
        </p:nvSpPr>
        <p:spPr>
          <a:xfrm>
            <a:off x="3340038" y="29245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801" name="Google Shape;801;p27"/>
          <p:cNvSpPr txBox="1">
            <a:spLocks noGrp="1"/>
          </p:cNvSpPr>
          <p:nvPr>
            <p:ph type="subTitle" idx="6"/>
          </p:nvPr>
        </p:nvSpPr>
        <p:spPr>
          <a:xfrm>
            <a:off x="5979391" y="2924529"/>
            <a:ext cx="2451300" cy="3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Josefin Sans"/>
              <a:buNone/>
              <a:defRPr sz="2200">
                <a:solidFill>
                  <a:schemeClr val="accent2"/>
                </a:solidFill>
                <a:latin typeface="Bree Serif"/>
                <a:ea typeface="Bree Serif"/>
                <a:cs typeface="Bree Serif"/>
                <a:sym typeface="Bree Serif"/>
              </a:defRPr>
            </a:lvl1pPr>
            <a:lvl2pPr lvl="1" rtl="0">
              <a:spcBef>
                <a:spcPts val="1600"/>
              </a:spcBef>
              <a:spcAft>
                <a:spcPts val="0"/>
              </a:spcAft>
              <a:buSzPts val="1800"/>
              <a:buFont typeface="Josefin Sans"/>
              <a:buNone/>
              <a:defRPr sz="1800">
                <a:latin typeface="Josefin Sans"/>
                <a:ea typeface="Josefin Sans"/>
                <a:cs typeface="Josefin Sans"/>
                <a:sym typeface="Josefin Sans"/>
              </a:defRPr>
            </a:lvl2pPr>
            <a:lvl3pPr lvl="2" rtl="0">
              <a:spcBef>
                <a:spcPts val="1600"/>
              </a:spcBef>
              <a:spcAft>
                <a:spcPts val="0"/>
              </a:spcAft>
              <a:buSzPts val="1800"/>
              <a:buFont typeface="Josefin Sans"/>
              <a:buNone/>
              <a:defRPr sz="1800">
                <a:latin typeface="Josefin Sans"/>
                <a:ea typeface="Josefin Sans"/>
                <a:cs typeface="Josefin Sans"/>
                <a:sym typeface="Josefin Sans"/>
              </a:defRPr>
            </a:lvl3pPr>
            <a:lvl4pPr lvl="3" rtl="0">
              <a:spcBef>
                <a:spcPts val="1600"/>
              </a:spcBef>
              <a:spcAft>
                <a:spcPts val="0"/>
              </a:spcAft>
              <a:buSzPts val="1800"/>
              <a:buFont typeface="Josefin Sans"/>
              <a:buNone/>
              <a:defRPr sz="1800">
                <a:latin typeface="Josefin Sans"/>
                <a:ea typeface="Josefin Sans"/>
                <a:cs typeface="Josefin Sans"/>
                <a:sym typeface="Josefin Sans"/>
              </a:defRPr>
            </a:lvl4pPr>
            <a:lvl5pPr lvl="4" rtl="0">
              <a:spcBef>
                <a:spcPts val="1600"/>
              </a:spcBef>
              <a:spcAft>
                <a:spcPts val="0"/>
              </a:spcAft>
              <a:buSzPts val="1800"/>
              <a:buFont typeface="Josefin Sans"/>
              <a:buNone/>
              <a:defRPr sz="1800">
                <a:latin typeface="Josefin Sans"/>
                <a:ea typeface="Josefin Sans"/>
                <a:cs typeface="Josefin Sans"/>
                <a:sym typeface="Josefin Sans"/>
              </a:defRPr>
            </a:lvl5pPr>
            <a:lvl6pPr lvl="5" rtl="0">
              <a:spcBef>
                <a:spcPts val="1600"/>
              </a:spcBef>
              <a:spcAft>
                <a:spcPts val="0"/>
              </a:spcAft>
              <a:buSzPts val="1800"/>
              <a:buFont typeface="Josefin Sans"/>
              <a:buNone/>
              <a:defRPr sz="1800">
                <a:latin typeface="Josefin Sans"/>
                <a:ea typeface="Josefin Sans"/>
                <a:cs typeface="Josefin Sans"/>
                <a:sym typeface="Josefin Sans"/>
              </a:defRPr>
            </a:lvl6pPr>
            <a:lvl7pPr lvl="6" rtl="0">
              <a:spcBef>
                <a:spcPts val="1600"/>
              </a:spcBef>
              <a:spcAft>
                <a:spcPts val="0"/>
              </a:spcAft>
              <a:buSzPts val="1800"/>
              <a:buFont typeface="Josefin Sans"/>
              <a:buNone/>
              <a:defRPr sz="1800">
                <a:latin typeface="Josefin Sans"/>
                <a:ea typeface="Josefin Sans"/>
                <a:cs typeface="Josefin Sans"/>
                <a:sym typeface="Josefin Sans"/>
              </a:defRPr>
            </a:lvl7pPr>
            <a:lvl8pPr lvl="7" rtl="0">
              <a:spcBef>
                <a:spcPts val="1600"/>
              </a:spcBef>
              <a:spcAft>
                <a:spcPts val="0"/>
              </a:spcAft>
              <a:buSzPts val="1800"/>
              <a:buFont typeface="Josefin Sans"/>
              <a:buNone/>
              <a:defRPr sz="1800">
                <a:latin typeface="Josefin Sans"/>
                <a:ea typeface="Josefin Sans"/>
                <a:cs typeface="Josefin Sans"/>
                <a:sym typeface="Josefin Sans"/>
              </a:defRPr>
            </a:lvl8pPr>
            <a:lvl9pPr lvl="8" rtl="0">
              <a:spcBef>
                <a:spcPts val="1600"/>
              </a:spcBef>
              <a:spcAft>
                <a:spcPts val="1600"/>
              </a:spcAft>
              <a:buSzPts val="1800"/>
              <a:buFont typeface="Josefin Sans"/>
              <a:buNone/>
              <a:defRPr sz="1800">
                <a:latin typeface="Josefin Sans"/>
                <a:ea typeface="Josefin Sans"/>
                <a:cs typeface="Josefin Sans"/>
                <a:sym typeface="Josefin Sans"/>
              </a:defRPr>
            </a:lvl9pPr>
          </a:lstStyle>
          <a:p>
            <a:endParaRPr/>
          </a:p>
        </p:txBody>
      </p:sp>
      <p:sp>
        <p:nvSpPr>
          <p:cNvPr id="802" name="Google Shape;802;p27"/>
          <p:cNvSpPr txBox="1">
            <a:spLocks noGrp="1"/>
          </p:cNvSpPr>
          <p:nvPr>
            <p:ph type="subTitle" idx="7"/>
          </p:nvPr>
        </p:nvSpPr>
        <p:spPr>
          <a:xfrm>
            <a:off x="713232" y="2005584"/>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803" name="Google Shape;803;p27"/>
          <p:cNvSpPr txBox="1">
            <a:spLocks noGrp="1"/>
          </p:cNvSpPr>
          <p:nvPr>
            <p:ph type="subTitle" idx="8"/>
          </p:nvPr>
        </p:nvSpPr>
        <p:spPr>
          <a:xfrm>
            <a:off x="3337560" y="2005584"/>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804" name="Google Shape;804;p27"/>
          <p:cNvSpPr txBox="1">
            <a:spLocks noGrp="1"/>
          </p:cNvSpPr>
          <p:nvPr>
            <p:ph type="subTitle" idx="9"/>
          </p:nvPr>
        </p:nvSpPr>
        <p:spPr>
          <a:xfrm>
            <a:off x="5980176" y="2005584"/>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805" name="Google Shape;805;p27"/>
          <p:cNvSpPr txBox="1">
            <a:spLocks noGrp="1"/>
          </p:cNvSpPr>
          <p:nvPr>
            <p:ph type="subTitle" idx="13"/>
          </p:nvPr>
        </p:nvSpPr>
        <p:spPr>
          <a:xfrm>
            <a:off x="713232" y="3409569"/>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806" name="Google Shape;806;p27"/>
          <p:cNvSpPr txBox="1">
            <a:spLocks noGrp="1"/>
          </p:cNvSpPr>
          <p:nvPr>
            <p:ph type="subTitle" idx="14"/>
          </p:nvPr>
        </p:nvSpPr>
        <p:spPr>
          <a:xfrm>
            <a:off x="3337560" y="3409569"/>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807" name="Google Shape;807;p27"/>
          <p:cNvSpPr txBox="1">
            <a:spLocks noGrp="1"/>
          </p:cNvSpPr>
          <p:nvPr>
            <p:ph type="subTitle" idx="15"/>
          </p:nvPr>
        </p:nvSpPr>
        <p:spPr>
          <a:xfrm>
            <a:off x="5980176" y="3409569"/>
            <a:ext cx="24507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808" name="Google Shape;808;p27"/>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CUSTOM_23">
    <p:spTree>
      <p:nvGrpSpPr>
        <p:cNvPr id="1" name="Shape 809"/>
        <p:cNvGrpSpPr/>
        <p:nvPr/>
      </p:nvGrpSpPr>
      <p:grpSpPr>
        <a:xfrm>
          <a:off x="0" y="0"/>
          <a:ext cx="0" cy="0"/>
          <a:chOff x="0" y="0"/>
          <a:chExt cx="0" cy="0"/>
        </a:xfrm>
      </p:grpSpPr>
      <p:sp>
        <p:nvSpPr>
          <p:cNvPr id="810" name="Google Shape;810;p28"/>
          <p:cNvSpPr/>
          <p:nvPr/>
        </p:nvSpPr>
        <p:spPr>
          <a:xfrm flipH="1">
            <a:off x="7927183" y="915160"/>
            <a:ext cx="468939" cy="134635"/>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8"/>
          <p:cNvSpPr/>
          <p:nvPr/>
        </p:nvSpPr>
        <p:spPr>
          <a:xfrm flipH="1">
            <a:off x="1361120" y="188765"/>
            <a:ext cx="468939" cy="134635"/>
          </a:xfrm>
          <a:custGeom>
            <a:avLst/>
            <a:gdLst/>
            <a:ahLst/>
            <a:cxnLst/>
            <a:rect l="l" t="t" r="r" b="b"/>
            <a:pathLst>
              <a:path w="7600" h="2182" extrusionOk="0">
                <a:moveTo>
                  <a:pt x="2019" y="0"/>
                </a:moveTo>
                <a:cubicBezTo>
                  <a:pt x="677" y="0"/>
                  <a:pt x="0" y="1209"/>
                  <a:pt x="0" y="1209"/>
                </a:cubicBezTo>
                <a:cubicBezTo>
                  <a:pt x="620" y="881"/>
                  <a:pt x="1156" y="755"/>
                  <a:pt x="1613" y="755"/>
                </a:cubicBezTo>
                <a:cubicBezTo>
                  <a:pt x="3150" y="755"/>
                  <a:pt x="3800" y="2182"/>
                  <a:pt x="3800" y="2182"/>
                </a:cubicBezTo>
                <a:cubicBezTo>
                  <a:pt x="3800" y="2182"/>
                  <a:pt x="4452" y="768"/>
                  <a:pt x="5996" y="768"/>
                </a:cubicBezTo>
                <a:cubicBezTo>
                  <a:pt x="6451" y="768"/>
                  <a:pt x="6983" y="890"/>
                  <a:pt x="7599" y="1209"/>
                </a:cubicBezTo>
                <a:cubicBezTo>
                  <a:pt x="7599" y="1209"/>
                  <a:pt x="6922" y="0"/>
                  <a:pt x="5580" y="0"/>
                </a:cubicBezTo>
                <a:cubicBezTo>
                  <a:pt x="5079" y="0"/>
                  <a:pt x="4485" y="169"/>
                  <a:pt x="3800" y="631"/>
                </a:cubicBezTo>
                <a:cubicBezTo>
                  <a:pt x="3114" y="169"/>
                  <a:pt x="2520" y="0"/>
                  <a:pt x="2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8"/>
          <p:cNvSpPr/>
          <p:nvPr/>
        </p:nvSpPr>
        <p:spPr>
          <a:xfrm flipH="1">
            <a:off x="8222646" y="161925"/>
            <a:ext cx="1378557" cy="431300"/>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8"/>
          <p:cNvSpPr/>
          <p:nvPr/>
        </p:nvSpPr>
        <p:spPr>
          <a:xfrm flipH="1">
            <a:off x="-283721" y="3234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8"/>
          <p:cNvSpPr/>
          <p:nvPr/>
        </p:nvSpPr>
        <p:spPr>
          <a:xfrm>
            <a:off x="-391801" y="4085073"/>
            <a:ext cx="1494452" cy="514356"/>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 name="Google Shape;815;p28"/>
          <p:cNvGrpSpPr/>
          <p:nvPr/>
        </p:nvGrpSpPr>
        <p:grpSpPr>
          <a:xfrm>
            <a:off x="8131975" y="3566286"/>
            <a:ext cx="2031212" cy="1033143"/>
            <a:chOff x="1189475" y="3564161"/>
            <a:chExt cx="2031212" cy="1033143"/>
          </a:xfrm>
        </p:grpSpPr>
        <p:sp>
          <p:nvSpPr>
            <p:cNvPr id="816" name="Google Shape;816;p28"/>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8"/>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8"/>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8"/>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8"/>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8"/>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8"/>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8"/>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8"/>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8"/>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 name="Google Shape;826;p28"/>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CUSTOM_24">
    <p:spTree>
      <p:nvGrpSpPr>
        <p:cNvPr id="1" name="Shape 827"/>
        <p:cNvGrpSpPr/>
        <p:nvPr/>
      </p:nvGrpSpPr>
      <p:grpSpPr>
        <a:xfrm>
          <a:off x="0" y="0"/>
          <a:ext cx="0" cy="0"/>
          <a:chOff x="0" y="0"/>
          <a:chExt cx="0" cy="0"/>
        </a:xfrm>
      </p:grpSpPr>
      <p:sp>
        <p:nvSpPr>
          <p:cNvPr id="828" name="Google Shape;828;p29"/>
          <p:cNvSpPr/>
          <p:nvPr/>
        </p:nvSpPr>
        <p:spPr>
          <a:xfrm flipH="1">
            <a:off x="-902304" y="161925"/>
            <a:ext cx="1378557" cy="431300"/>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 name="Google Shape;829;p29"/>
          <p:cNvGrpSpPr/>
          <p:nvPr/>
        </p:nvGrpSpPr>
        <p:grpSpPr>
          <a:xfrm>
            <a:off x="-1012025" y="3566286"/>
            <a:ext cx="2031212" cy="1033143"/>
            <a:chOff x="1189475" y="3564161"/>
            <a:chExt cx="2031212" cy="1033143"/>
          </a:xfrm>
        </p:grpSpPr>
        <p:sp>
          <p:nvSpPr>
            <p:cNvPr id="830" name="Google Shape;830;p29"/>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9"/>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9"/>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9"/>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9"/>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9"/>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9"/>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9"/>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9"/>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9"/>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0" name="Google Shape;840;p29"/>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841" name="Google Shape;841;p29"/>
          <p:cNvSpPr/>
          <p:nvPr/>
        </p:nvSpPr>
        <p:spPr>
          <a:xfrm>
            <a:off x="8574601" y="140970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28">
    <p:spTree>
      <p:nvGrpSpPr>
        <p:cNvPr id="1" name="Shape 849"/>
        <p:cNvGrpSpPr/>
        <p:nvPr/>
      </p:nvGrpSpPr>
      <p:grpSpPr>
        <a:xfrm>
          <a:off x="0" y="0"/>
          <a:ext cx="0" cy="0"/>
          <a:chOff x="0" y="0"/>
          <a:chExt cx="0" cy="0"/>
        </a:xfrm>
      </p:grpSpPr>
      <p:grpSp>
        <p:nvGrpSpPr>
          <p:cNvPr id="850" name="Google Shape;850;p31"/>
          <p:cNvGrpSpPr/>
          <p:nvPr/>
        </p:nvGrpSpPr>
        <p:grpSpPr>
          <a:xfrm flipH="1">
            <a:off x="5029440" y="926043"/>
            <a:ext cx="1586998" cy="3673373"/>
            <a:chOff x="253450" y="920693"/>
            <a:chExt cx="1586998" cy="3673373"/>
          </a:xfrm>
        </p:grpSpPr>
        <p:sp>
          <p:nvSpPr>
            <p:cNvPr id="851" name="Google Shape;851;p31"/>
            <p:cNvSpPr/>
            <p:nvPr/>
          </p:nvSpPr>
          <p:spPr>
            <a:xfrm>
              <a:off x="589160" y="3059729"/>
              <a:ext cx="0" cy="113820"/>
            </a:xfrm>
            <a:custGeom>
              <a:avLst/>
              <a:gdLst/>
              <a:ahLst/>
              <a:cxnLst/>
              <a:rect l="l" t="t" r="r" b="b"/>
              <a:pathLst>
                <a:path h="1247" fill="none" extrusionOk="0">
                  <a:moveTo>
                    <a:pt x="0" y="0"/>
                  </a:moveTo>
                  <a:lnTo>
                    <a:pt x="0" y="1247"/>
                  </a:lnTo>
                </a:path>
              </a:pathLst>
            </a:custGeom>
            <a:noFill/>
            <a:ln w="6850" cap="flat" cmpd="sng">
              <a:solidFill>
                <a:srgbClr val="C76C1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1"/>
            <p:cNvSpPr/>
            <p:nvPr/>
          </p:nvSpPr>
          <p:spPr>
            <a:xfrm>
              <a:off x="622384" y="2646343"/>
              <a:ext cx="91" cy="113820"/>
            </a:xfrm>
            <a:custGeom>
              <a:avLst/>
              <a:gdLst/>
              <a:ahLst/>
              <a:cxnLst/>
              <a:rect l="l" t="t" r="r" b="b"/>
              <a:pathLst>
                <a:path w="1" h="1247" fill="none" extrusionOk="0">
                  <a:moveTo>
                    <a:pt x="1" y="1"/>
                  </a:moveTo>
                  <a:lnTo>
                    <a:pt x="1" y="1247"/>
                  </a:lnTo>
                </a:path>
              </a:pathLst>
            </a:custGeom>
            <a:noFill/>
            <a:ln w="6850" cap="flat" cmpd="sng">
              <a:solidFill>
                <a:srgbClr val="C76C1F"/>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1"/>
            <p:cNvSpPr/>
            <p:nvPr/>
          </p:nvSpPr>
          <p:spPr>
            <a:xfrm>
              <a:off x="253450" y="920693"/>
              <a:ext cx="1586998" cy="2782792"/>
            </a:xfrm>
            <a:custGeom>
              <a:avLst/>
              <a:gdLst/>
              <a:ahLst/>
              <a:cxnLst/>
              <a:rect l="l" t="t" r="r" b="b"/>
              <a:pathLst>
                <a:path w="17387" h="30488" extrusionOk="0">
                  <a:moveTo>
                    <a:pt x="8693" y="1"/>
                  </a:moveTo>
                  <a:cubicBezTo>
                    <a:pt x="6110" y="548"/>
                    <a:pt x="5380" y="5532"/>
                    <a:pt x="5228" y="7022"/>
                  </a:cubicBezTo>
                  <a:cubicBezTo>
                    <a:pt x="5198" y="7295"/>
                    <a:pt x="5107" y="7539"/>
                    <a:pt x="4955" y="7782"/>
                  </a:cubicBezTo>
                  <a:cubicBezTo>
                    <a:pt x="2584" y="11399"/>
                    <a:pt x="2584" y="15715"/>
                    <a:pt x="2797" y="17964"/>
                  </a:cubicBezTo>
                  <a:cubicBezTo>
                    <a:pt x="2888" y="18937"/>
                    <a:pt x="2797" y="19910"/>
                    <a:pt x="2493" y="20852"/>
                  </a:cubicBezTo>
                  <a:cubicBezTo>
                    <a:pt x="0" y="28724"/>
                    <a:pt x="5836" y="30487"/>
                    <a:pt x="8693" y="30487"/>
                  </a:cubicBezTo>
                  <a:cubicBezTo>
                    <a:pt x="11550" y="30487"/>
                    <a:pt x="17386" y="28664"/>
                    <a:pt x="14894" y="20852"/>
                  </a:cubicBezTo>
                  <a:cubicBezTo>
                    <a:pt x="14560" y="19940"/>
                    <a:pt x="14499" y="18937"/>
                    <a:pt x="14560" y="17964"/>
                  </a:cubicBezTo>
                  <a:cubicBezTo>
                    <a:pt x="14772" y="15715"/>
                    <a:pt x="14772" y="11338"/>
                    <a:pt x="12402" y="7782"/>
                  </a:cubicBezTo>
                  <a:cubicBezTo>
                    <a:pt x="12250" y="7539"/>
                    <a:pt x="12158" y="7295"/>
                    <a:pt x="12158" y="7022"/>
                  </a:cubicBezTo>
                  <a:cubicBezTo>
                    <a:pt x="12006" y="5532"/>
                    <a:pt x="11277" y="548"/>
                    <a:pt x="8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1"/>
            <p:cNvSpPr/>
            <p:nvPr/>
          </p:nvSpPr>
          <p:spPr>
            <a:xfrm>
              <a:off x="1046905" y="1453375"/>
              <a:ext cx="91" cy="3140681"/>
            </a:xfrm>
            <a:custGeom>
              <a:avLst/>
              <a:gdLst/>
              <a:ahLst/>
              <a:cxnLst/>
              <a:rect l="l" t="t" r="r" b="b"/>
              <a:pathLst>
                <a:path w="1" h="34409" fill="none" extrusionOk="0">
                  <a:moveTo>
                    <a:pt x="0" y="0"/>
                  </a:moveTo>
                  <a:lnTo>
                    <a:pt x="0" y="344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1"/>
            <p:cNvSpPr/>
            <p:nvPr/>
          </p:nvSpPr>
          <p:spPr>
            <a:xfrm>
              <a:off x="578025" y="4593975"/>
              <a:ext cx="954463" cy="91"/>
            </a:xfrm>
            <a:custGeom>
              <a:avLst/>
              <a:gdLst/>
              <a:ahLst/>
              <a:cxnLst/>
              <a:rect l="l" t="t" r="r" b="b"/>
              <a:pathLst>
                <a:path w="10457" h="1" fill="none" extrusionOk="0">
                  <a:moveTo>
                    <a:pt x="0" y="0"/>
                  </a:moveTo>
                  <a:lnTo>
                    <a:pt x="10457"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1"/>
            <p:cNvSpPr/>
            <p:nvPr/>
          </p:nvSpPr>
          <p:spPr>
            <a:xfrm>
              <a:off x="1046905" y="1844581"/>
              <a:ext cx="163747" cy="557690"/>
            </a:xfrm>
            <a:custGeom>
              <a:avLst/>
              <a:gdLst/>
              <a:ahLst/>
              <a:cxnLst/>
              <a:rect l="l" t="t" r="r" b="b"/>
              <a:pathLst>
                <a:path w="1794" h="6110" fill="none" extrusionOk="0">
                  <a:moveTo>
                    <a:pt x="1794" y="0"/>
                  </a:moveTo>
                  <a:lnTo>
                    <a:pt x="0" y="611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1"/>
            <p:cNvSpPr/>
            <p:nvPr/>
          </p:nvSpPr>
          <p:spPr>
            <a:xfrm>
              <a:off x="716763" y="2402182"/>
              <a:ext cx="330233" cy="713132"/>
            </a:xfrm>
            <a:custGeom>
              <a:avLst/>
              <a:gdLst/>
              <a:ahLst/>
              <a:cxnLst/>
              <a:rect l="l" t="t" r="r" b="b"/>
              <a:pathLst>
                <a:path w="3618" h="7813" fill="none" extrusionOk="0">
                  <a:moveTo>
                    <a:pt x="0" y="1"/>
                  </a:moveTo>
                  <a:lnTo>
                    <a:pt x="3617" y="781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1"/>
            <p:cNvSpPr/>
            <p:nvPr/>
          </p:nvSpPr>
          <p:spPr>
            <a:xfrm>
              <a:off x="1046905" y="3115224"/>
              <a:ext cx="277476" cy="413476"/>
            </a:xfrm>
            <a:custGeom>
              <a:avLst/>
              <a:gdLst/>
              <a:ahLst/>
              <a:cxnLst/>
              <a:rect l="l" t="t" r="r" b="b"/>
              <a:pathLst>
                <a:path w="3040" h="4530" fill="none" extrusionOk="0">
                  <a:moveTo>
                    <a:pt x="3040" y="0"/>
                  </a:moveTo>
                  <a:lnTo>
                    <a:pt x="0" y="452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1"/>
            <p:cNvSpPr/>
            <p:nvPr/>
          </p:nvSpPr>
          <p:spPr>
            <a:xfrm>
              <a:off x="1263319" y="2402182"/>
              <a:ext cx="91" cy="119388"/>
            </a:xfrm>
            <a:custGeom>
              <a:avLst/>
              <a:gdLst/>
              <a:ahLst/>
              <a:cxnLst/>
              <a:rect l="l" t="t" r="r" b="b"/>
              <a:pathLst>
                <a:path w="1" h="1308" fill="none" extrusionOk="0">
                  <a:moveTo>
                    <a:pt x="0" y="1"/>
                  </a:moveTo>
                  <a:lnTo>
                    <a:pt x="0" y="13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1"/>
            <p:cNvSpPr/>
            <p:nvPr/>
          </p:nvSpPr>
          <p:spPr>
            <a:xfrm>
              <a:off x="1426975" y="2815568"/>
              <a:ext cx="91" cy="113820"/>
            </a:xfrm>
            <a:custGeom>
              <a:avLst/>
              <a:gdLst/>
              <a:ahLst/>
              <a:cxnLst/>
              <a:rect l="l" t="t" r="r" b="b"/>
              <a:pathLst>
                <a:path w="1" h="1247"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1"/>
            <p:cNvSpPr/>
            <p:nvPr/>
          </p:nvSpPr>
          <p:spPr>
            <a:xfrm>
              <a:off x="1382615" y="206647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1"/>
            <p:cNvSpPr/>
            <p:nvPr/>
          </p:nvSpPr>
          <p:spPr>
            <a:xfrm>
              <a:off x="1210561" y="1594852"/>
              <a:ext cx="91" cy="113820"/>
            </a:xfrm>
            <a:custGeom>
              <a:avLst/>
              <a:gdLst/>
              <a:ahLst/>
              <a:cxnLst/>
              <a:rect l="l" t="t" r="r" b="b"/>
              <a:pathLst>
                <a:path w="1" h="1247"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1"/>
            <p:cNvSpPr/>
            <p:nvPr/>
          </p:nvSpPr>
          <p:spPr>
            <a:xfrm>
              <a:off x="672312" y="1877805"/>
              <a:ext cx="91" cy="113911"/>
            </a:xfrm>
            <a:custGeom>
              <a:avLst/>
              <a:gdLst/>
              <a:ahLst/>
              <a:cxnLst/>
              <a:rect l="l" t="t" r="r" b="b"/>
              <a:pathLst>
                <a:path w="1" h="1248" fill="none" extrusionOk="0">
                  <a:moveTo>
                    <a:pt x="1" y="1"/>
                  </a:moveTo>
                  <a:lnTo>
                    <a:pt x="1"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1"/>
            <p:cNvSpPr/>
            <p:nvPr/>
          </p:nvSpPr>
          <p:spPr>
            <a:xfrm>
              <a:off x="913735" y="170858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1"/>
            <p:cNvSpPr/>
            <p:nvPr/>
          </p:nvSpPr>
          <p:spPr>
            <a:xfrm>
              <a:off x="913735" y="2402182"/>
              <a:ext cx="91" cy="119388"/>
            </a:xfrm>
            <a:custGeom>
              <a:avLst/>
              <a:gdLst/>
              <a:ahLst/>
              <a:cxnLst/>
              <a:rect l="l" t="t" r="r" b="b"/>
              <a:pathLst>
                <a:path w="1" h="1308" fill="none" extrusionOk="0">
                  <a:moveTo>
                    <a:pt x="0" y="1"/>
                  </a:moveTo>
                  <a:lnTo>
                    <a:pt x="0" y="130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1"/>
            <p:cNvSpPr/>
            <p:nvPr/>
          </p:nvSpPr>
          <p:spPr>
            <a:xfrm>
              <a:off x="758384" y="2815568"/>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1"/>
            <p:cNvSpPr/>
            <p:nvPr/>
          </p:nvSpPr>
          <p:spPr>
            <a:xfrm>
              <a:off x="844365" y="2066471"/>
              <a:ext cx="91" cy="116649"/>
            </a:xfrm>
            <a:custGeom>
              <a:avLst/>
              <a:gdLst/>
              <a:ahLst/>
              <a:cxnLst/>
              <a:rect l="l" t="t" r="r" b="b"/>
              <a:pathLst>
                <a:path w="1" h="1278" fill="none" extrusionOk="0">
                  <a:moveTo>
                    <a:pt x="0" y="1"/>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1"/>
            <p:cNvSpPr/>
            <p:nvPr/>
          </p:nvSpPr>
          <p:spPr>
            <a:xfrm>
              <a:off x="1088527" y="1095485"/>
              <a:ext cx="91" cy="116649"/>
            </a:xfrm>
            <a:custGeom>
              <a:avLst/>
              <a:gdLst/>
              <a:ahLst/>
              <a:cxnLst/>
              <a:rect l="l" t="t" r="r" b="b"/>
              <a:pathLst>
                <a:path w="1" h="1278" fill="none" extrusionOk="0">
                  <a:moveTo>
                    <a:pt x="0" y="0"/>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1"/>
            <p:cNvSpPr/>
            <p:nvPr/>
          </p:nvSpPr>
          <p:spPr>
            <a:xfrm>
              <a:off x="1468596" y="3217909"/>
              <a:ext cx="91" cy="116558"/>
            </a:xfrm>
            <a:custGeom>
              <a:avLst/>
              <a:gdLst/>
              <a:ahLst/>
              <a:cxnLst/>
              <a:rect l="l" t="t" r="r" b="b"/>
              <a:pathLst>
                <a:path w="1" h="1277" fill="none" extrusionOk="0">
                  <a:moveTo>
                    <a:pt x="0" y="0"/>
                  </a:moveTo>
                  <a:lnTo>
                    <a:pt x="0" y="127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1"/>
            <p:cNvSpPr/>
            <p:nvPr/>
          </p:nvSpPr>
          <p:spPr>
            <a:xfrm>
              <a:off x="1263319" y="3375998"/>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1"/>
            <p:cNvSpPr/>
            <p:nvPr/>
          </p:nvSpPr>
          <p:spPr>
            <a:xfrm>
              <a:off x="1235571" y="2701839"/>
              <a:ext cx="91" cy="113820"/>
            </a:xfrm>
            <a:custGeom>
              <a:avLst/>
              <a:gdLst/>
              <a:ahLst/>
              <a:cxnLst/>
              <a:rect l="l" t="t" r="r" b="b"/>
              <a:pathLst>
                <a:path w="1" h="1247" fill="none" extrusionOk="0">
                  <a:moveTo>
                    <a:pt x="0" y="0"/>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1"/>
            <p:cNvSpPr/>
            <p:nvPr/>
          </p:nvSpPr>
          <p:spPr>
            <a:xfrm>
              <a:off x="788870" y="3159584"/>
              <a:ext cx="91" cy="113820"/>
            </a:xfrm>
            <a:custGeom>
              <a:avLst/>
              <a:gdLst/>
              <a:ahLst/>
              <a:cxnLst/>
              <a:rect l="l" t="t" r="r" b="b"/>
              <a:pathLst>
                <a:path w="1" h="1247" fill="none" extrusionOk="0">
                  <a:moveTo>
                    <a:pt x="0" y="1"/>
                  </a:moveTo>
                  <a:lnTo>
                    <a:pt x="0" y="124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3" name="Google Shape;873;p31"/>
          <p:cNvSpPr/>
          <p:nvPr/>
        </p:nvSpPr>
        <p:spPr>
          <a:xfrm flipH="1">
            <a:off x="4408050" y="979565"/>
            <a:ext cx="693690" cy="199253"/>
          </a:xfrm>
          <a:custGeom>
            <a:avLst/>
            <a:gdLst/>
            <a:ahLst/>
            <a:cxnLst/>
            <a:rect l="l" t="t" r="r" b="b"/>
            <a:pathLst>
              <a:path w="7600" h="2183" extrusionOk="0">
                <a:moveTo>
                  <a:pt x="2020" y="1"/>
                </a:moveTo>
                <a:cubicBezTo>
                  <a:pt x="678" y="1"/>
                  <a:pt x="1" y="1210"/>
                  <a:pt x="1" y="1210"/>
                </a:cubicBezTo>
                <a:cubicBezTo>
                  <a:pt x="610" y="891"/>
                  <a:pt x="1139" y="768"/>
                  <a:pt x="1592" y="768"/>
                </a:cubicBezTo>
                <a:cubicBezTo>
                  <a:pt x="3129" y="768"/>
                  <a:pt x="3800" y="2182"/>
                  <a:pt x="3800" y="2182"/>
                </a:cubicBezTo>
                <a:cubicBezTo>
                  <a:pt x="3800" y="2182"/>
                  <a:pt x="4456" y="781"/>
                  <a:pt x="6006" y="781"/>
                </a:cubicBezTo>
                <a:cubicBezTo>
                  <a:pt x="6459" y="781"/>
                  <a:pt x="6988" y="900"/>
                  <a:pt x="7600" y="1210"/>
                </a:cubicBezTo>
                <a:cubicBezTo>
                  <a:pt x="7600" y="1210"/>
                  <a:pt x="6907" y="1"/>
                  <a:pt x="5568" y="1"/>
                </a:cubicBezTo>
                <a:cubicBezTo>
                  <a:pt x="5068" y="1"/>
                  <a:pt x="4478" y="169"/>
                  <a:pt x="3800" y="632"/>
                </a:cubicBezTo>
                <a:cubicBezTo>
                  <a:pt x="3114" y="169"/>
                  <a:pt x="2521" y="1"/>
                  <a:pt x="20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1"/>
          <p:cNvSpPr/>
          <p:nvPr/>
        </p:nvSpPr>
        <p:spPr>
          <a:xfrm flipH="1">
            <a:off x="6678511" y="4599292"/>
            <a:ext cx="390207" cy="102"/>
          </a:xfrm>
          <a:custGeom>
            <a:avLst/>
            <a:gdLst/>
            <a:ahLst/>
            <a:cxnLst/>
            <a:rect l="l" t="t" r="r" b="b"/>
            <a:pathLst>
              <a:path w="3831" h="1" fill="none" extrusionOk="0">
                <a:moveTo>
                  <a:pt x="1" y="0"/>
                </a:moveTo>
                <a:lnTo>
                  <a:pt x="3830" y="0"/>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1"/>
          <p:cNvSpPr/>
          <p:nvPr/>
        </p:nvSpPr>
        <p:spPr>
          <a:xfrm flipH="1">
            <a:off x="6229637" y="4599292"/>
            <a:ext cx="2049628" cy="102"/>
          </a:xfrm>
          <a:custGeom>
            <a:avLst/>
            <a:gdLst/>
            <a:ahLst/>
            <a:cxnLst/>
            <a:rect l="l" t="t" r="r" b="b"/>
            <a:pathLst>
              <a:path w="20123" h="1" fill="none" extrusionOk="0">
                <a:moveTo>
                  <a:pt x="1" y="0"/>
                </a:moveTo>
                <a:lnTo>
                  <a:pt x="2012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1"/>
          <p:cNvSpPr/>
          <p:nvPr/>
        </p:nvSpPr>
        <p:spPr>
          <a:xfrm flipH="1">
            <a:off x="8071685" y="4599292"/>
            <a:ext cx="390207" cy="102"/>
          </a:xfrm>
          <a:custGeom>
            <a:avLst/>
            <a:gdLst/>
            <a:ahLst/>
            <a:cxnLst/>
            <a:rect l="l" t="t" r="r" b="b"/>
            <a:pathLst>
              <a:path w="3831" h="1" fill="none" extrusionOk="0">
                <a:moveTo>
                  <a:pt x="0" y="0"/>
                </a:moveTo>
                <a:lnTo>
                  <a:pt x="3830" y="0"/>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7" name="Google Shape;877;p31"/>
          <p:cNvGrpSpPr/>
          <p:nvPr/>
        </p:nvGrpSpPr>
        <p:grpSpPr>
          <a:xfrm flipH="1">
            <a:off x="6093355" y="1625511"/>
            <a:ext cx="2718409" cy="2973925"/>
            <a:chOff x="-1944600" y="1625511"/>
            <a:chExt cx="2718409" cy="2973925"/>
          </a:xfrm>
        </p:grpSpPr>
        <p:sp>
          <p:nvSpPr>
            <p:cNvPr id="878" name="Google Shape;878;p31"/>
            <p:cNvSpPr/>
            <p:nvPr/>
          </p:nvSpPr>
          <p:spPr>
            <a:xfrm>
              <a:off x="-768072" y="2229211"/>
              <a:ext cx="1541881" cy="1392494"/>
            </a:xfrm>
            <a:custGeom>
              <a:avLst/>
              <a:gdLst/>
              <a:ahLst/>
              <a:cxnLst/>
              <a:rect l="l" t="t" r="r" b="b"/>
              <a:pathLst>
                <a:path w="15138" h="13671" extrusionOk="0">
                  <a:moveTo>
                    <a:pt x="7586" y="0"/>
                  </a:moveTo>
                  <a:cubicBezTo>
                    <a:pt x="7009" y="0"/>
                    <a:pt x="6422" y="74"/>
                    <a:pt x="5836" y="229"/>
                  </a:cubicBezTo>
                  <a:cubicBezTo>
                    <a:pt x="2189" y="1172"/>
                    <a:pt x="0" y="4910"/>
                    <a:pt x="942" y="8558"/>
                  </a:cubicBezTo>
                  <a:cubicBezTo>
                    <a:pt x="1737" y="11632"/>
                    <a:pt x="4518" y="13670"/>
                    <a:pt x="7556" y="13670"/>
                  </a:cubicBezTo>
                  <a:cubicBezTo>
                    <a:pt x="8123" y="13670"/>
                    <a:pt x="8698" y="13599"/>
                    <a:pt x="9271" y="13451"/>
                  </a:cubicBezTo>
                  <a:cubicBezTo>
                    <a:pt x="12918" y="12509"/>
                    <a:pt x="15137" y="8770"/>
                    <a:pt x="14195" y="5123"/>
                  </a:cubicBezTo>
                  <a:cubicBezTo>
                    <a:pt x="13377" y="2057"/>
                    <a:pt x="10627" y="0"/>
                    <a:pt x="7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1"/>
            <p:cNvSpPr/>
            <p:nvPr/>
          </p:nvSpPr>
          <p:spPr>
            <a:xfrm>
              <a:off x="2767" y="3029593"/>
              <a:ext cx="102" cy="1569828"/>
            </a:xfrm>
            <a:custGeom>
              <a:avLst/>
              <a:gdLst/>
              <a:ahLst/>
              <a:cxnLst/>
              <a:rect l="l" t="t" r="r" b="b"/>
              <a:pathLst>
                <a:path w="1" h="15412" fill="none" extrusionOk="0">
                  <a:moveTo>
                    <a:pt x="1" y="1"/>
                  </a:moveTo>
                  <a:lnTo>
                    <a:pt x="1" y="1541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1"/>
            <p:cNvSpPr/>
            <p:nvPr/>
          </p:nvSpPr>
          <p:spPr>
            <a:xfrm>
              <a:off x="-241787"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1"/>
            <p:cNvSpPr/>
            <p:nvPr/>
          </p:nvSpPr>
          <p:spPr>
            <a:xfrm>
              <a:off x="117354"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1"/>
            <p:cNvSpPr/>
            <p:nvPr/>
          </p:nvSpPr>
          <p:spPr>
            <a:xfrm>
              <a:off x="284498"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1"/>
            <p:cNvSpPr/>
            <p:nvPr/>
          </p:nvSpPr>
          <p:spPr>
            <a:xfrm>
              <a:off x="-152053"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1"/>
            <p:cNvSpPr/>
            <p:nvPr/>
          </p:nvSpPr>
          <p:spPr>
            <a:xfrm>
              <a:off x="-353217"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1"/>
            <p:cNvSpPr/>
            <p:nvPr/>
          </p:nvSpPr>
          <p:spPr>
            <a:xfrm>
              <a:off x="185393"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1"/>
            <p:cNvSpPr/>
            <p:nvPr/>
          </p:nvSpPr>
          <p:spPr>
            <a:xfrm>
              <a:off x="346426"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1"/>
            <p:cNvSpPr/>
            <p:nvPr/>
          </p:nvSpPr>
          <p:spPr>
            <a:xfrm>
              <a:off x="-226305"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1"/>
            <p:cNvSpPr/>
            <p:nvPr/>
          </p:nvSpPr>
          <p:spPr>
            <a:xfrm>
              <a:off x="2767" y="3029593"/>
              <a:ext cx="102" cy="1569828"/>
            </a:xfrm>
            <a:custGeom>
              <a:avLst/>
              <a:gdLst/>
              <a:ahLst/>
              <a:cxnLst/>
              <a:rect l="l" t="t" r="r" b="b"/>
              <a:pathLst>
                <a:path w="1" h="15412" fill="none" extrusionOk="0">
                  <a:moveTo>
                    <a:pt x="1" y="1"/>
                  </a:moveTo>
                  <a:lnTo>
                    <a:pt x="1" y="1541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1"/>
            <p:cNvSpPr/>
            <p:nvPr/>
          </p:nvSpPr>
          <p:spPr>
            <a:xfrm>
              <a:off x="-241787" y="2518786"/>
              <a:ext cx="6315" cy="83727"/>
            </a:xfrm>
            <a:custGeom>
              <a:avLst/>
              <a:gdLst/>
              <a:ahLst/>
              <a:cxnLst/>
              <a:rect l="l" t="t" r="r" b="b"/>
              <a:pathLst>
                <a:path w="62" h="822" fill="none" extrusionOk="0">
                  <a:moveTo>
                    <a:pt x="0" y="0"/>
                  </a:moveTo>
                  <a:lnTo>
                    <a:pt x="61" y="82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1"/>
            <p:cNvSpPr/>
            <p:nvPr/>
          </p:nvSpPr>
          <p:spPr>
            <a:xfrm>
              <a:off x="117354" y="2642643"/>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1"/>
            <p:cNvSpPr/>
            <p:nvPr/>
          </p:nvSpPr>
          <p:spPr>
            <a:xfrm>
              <a:off x="284498" y="2562075"/>
              <a:ext cx="102" cy="80671"/>
            </a:xfrm>
            <a:custGeom>
              <a:avLst/>
              <a:gdLst/>
              <a:ahLst/>
              <a:cxnLst/>
              <a:rect l="l" t="t" r="r" b="b"/>
              <a:pathLst>
                <a:path w="1" h="792" fill="none" extrusionOk="0">
                  <a:moveTo>
                    <a:pt x="1" y="1"/>
                  </a:moveTo>
                  <a:lnTo>
                    <a:pt x="1" y="79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1"/>
            <p:cNvSpPr/>
            <p:nvPr/>
          </p:nvSpPr>
          <p:spPr>
            <a:xfrm>
              <a:off x="-152053" y="2797362"/>
              <a:ext cx="102" cy="86884"/>
            </a:xfrm>
            <a:custGeom>
              <a:avLst/>
              <a:gdLst/>
              <a:ahLst/>
              <a:cxnLst/>
              <a:rect l="l" t="t" r="r" b="b"/>
              <a:pathLst>
                <a:path w="1" h="853" fill="none" extrusionOk="0">
                  <a:moveTo>
                    <a:pt x="1" y="1"/>
                  </a:moveTo>
                  <a:lnTo>
                    <a:pt x="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1"/>
            <p:cNvSpPr/>
            <p:nvPr/>
          </p:nvSpPr>
          <p:spPr>
            <a:xfrm>
              <a:off x="-353217" y="2967665"/>
              <a:ext cx="3158" cy="86783"/>
            </a:xfrm>
            <a:custGeom>
              <a:avLst/>
              <a:gdLst/>
              <a:ahLst/>
              <a:cxnLst/>
              <a:rect l="l" t="t" r="r" b="b"/>
              <a:pathLst>
                <a:path w="31" h="852" fill="none" extrusionOk="0">
                  <a:moveTo>
                    <a:pt x="0" y="1"/>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1"/>
            <p:cNvSpPr/>
            <p:nvPr/>
          </p:nvSpPr>
          <p:spPr>
            <a:xfrm>
              <a:off x="185393" y="3137968"/>
              <a:ext cx="3259" cy="86783"/>
            </a:xfrm>
            <a:custGeom>
              <a:avLst/>
              <a:gdLst/>
              <a:ahLst/>
              <a:cxnLst/>
              <a:rect l="l" t="t" r="r" b="b"/>
              <a:pathLst>
                <a:path w="32" h="852" fill="none" extrusionOk="0">
                  <a:moveTo>
                    <a:pt x="1" y="0"/>
                  </a:moveTo>
                  <a:lnTo>
                    <a:pt x="31" y="852"/>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1"/>
            <p:cNvSpPr/>
            <p:nvPr/>
          </p:nvSpPr>
          <p:spPr>
            <a:xfrm>
              <a:off x="346426" y="2862448"/>
              <a:ext cx="3158" cy="86783"/>
            </a:xfrm>
            <a:custGeom>
              <a:avLst/>
              <a:gdLst/>
              <a:ahLst/>
              <a:cxnLst/>
              <a:rect l="l" t="t" r="r" b="b"/>
              <a:pathLst>
                <a:path w="31" h="852" fill="none" extrusionOk="0">
                  <a:moveTo>
                    <a:pt x="1" y="0"/>
                  </a:moveTo>
                  <a:lnTo>
                    <a:pt x="3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1"/>
            <p:cNvSpPr/>
            <p:nvPr/>
          </p:nvSpPr>
          <p:spPr>
            <a:xfrm>
              <a:off x="-226305" y="3246342"/>
              <a:ext cx="6315" cy="86783"/>
            </a:xfrm>
            <a:custGeom>
              <a:avLst/>
              <a:gdLst/>
              <a:ahLst/>
              <a:cxnLst/>
              <a:rect l="l" t="t" r="r" b="b"/>
              <a:pathLst>
                <a:path w="62" h="852" fill="none" extrusionOk="0">
                  <a:moveTo>
                    <a:pt x="0" y="0"/>
                  </a:moveTo>
                  <a:lnTo>
                    <a:pt x="61" y="851"/>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1"/>
            <p:cNvSpPr/>
            <p:nvPr/>
          </p:nvSpPr>
          <p:spPr>
            <a:xfrm>
              <a:off x="-1944600" y="1625511"/>
              <a:ext cx="1105330" cy="1006454"/>
            </a:xfrm>
            <a:custGeom>
              <a:avLst/>
              <a:gdLst/>
              <a:ahLst/>
              <a:cxnLst/>
              <a:rect l="l" t="t" r="r" b="b"/>
              <a:pathLst>
                <a:path w="10852" h="9881" extrusionOk="0">
                  <a:moveTo>
                    <a:pt x="5404" y="0"/>
                  </a:moveTo>
                  <a:cubicBezTo>
                    <a:pt x="3163" y="0"/>
                    <a:pt x="1154" y="1531"/>
                    <a:pt x="609" y="3816"/>
                  </a:cubicBezTo>
                  <a:cubicBezTo>
                    <a:pt x="1" y="6460"/>
                    <a:pt x="1642" y="9135"/>
                    <a:pt x="4287" y="9743"/>
                  </a:cubicBezTo>
                  <a:cubicBezTo>
                    <a:pt x="4672" y="9836"/>
                    <a:pt x="5058" y="9881"/>
                    <a:pt x="5439" y="9881"/>
                  </a:cubicBezTo>
                  <a:cubicBezTo>
                    <a:pt x="7668" y="9881"/>
                    <a:pt x="9699" y="8350"/>
                    <a:pt x="10244" y="6065"/>
                  </a:cubicBezTo>
                  <a:cubicBezTo>
                    <a:pt x="10852" y="3421"/>
                    <a:pt x="9211" y="776"/>
                    <a:pt x="6566" y="138"/>
                  </a:cubicBezTo>
                  <a:cubicBezTo>
                    <a:pt x="6176" y="45"/>
                    <a:pt x="5787" y="0"/>
                    <a:pt x="54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1"/>
            <p:cNvSpPr/>
            <p:nvPr/>
          </p:nvSpPr>
          <p:spPr>
            <a:xfrm>
              <a:off x="-1390407" y="2116252"/>
              <a:ext cx="102" cy="2483184"/>
            </a:xfrm>
            <a:custGeom>
              <a:avLst/>
              <a:gdLst/>
              <a:ahLst/>
              <a:cxnLst/>
              <a:rect l="l" t="t" r="r" b="b"/>
              <a:pathLst>
                <a:path w="1" h="24379" fill="none" extrusionOk="0">
                  <a:moveTo>
                    <a:pt x="1" y="1"/>
                  </a:moveTo>
                  <a:lnTo>
                    <a:pt x="1" y="243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1"/>
            <p:cNvSpPr/>
            <p:nvPr/>
          </p:nvSpPr>
          <p:spPr>
            <a:xfrm>
              <a:off x="-1563764" y="1834519"/>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1"/>
            <p:cNvSpPr/>
            <p:nvPr/>
          </p:nvSpPr>
          <p:spPr>
            <a:xfrm>
              <a:off x="-1309941" y="1927412"/>
              <a:ext cx="3259" cy="58975"/>
            </a:xfrm>
            <a:custGeom>
              <a:avLst/>
              <a:gdLst/>
              <a:ahLst/>
              <a:cxnLst/>
              <a:rect l="l" t="t" r="r" b="b"/>
              <a:pathLst>
                <a:path w="32" h="579" fill="none" extrusionOk="0">
                  <a:moveTo>
                    <a:pt x="1" y="1"/>
                  </a:moveTo>
                  <a:lnTo>
                    <a:pt x="3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1"/>
            <p:cNvSpPr/>
            <p:nvPr/>
          </p:nvSpPr>
          <p:spPr>
            <a:xfrm>
              <a:off x="-1189141" y="1865484"/>
              <a:ext cx="3158" cy="62031"/>
            </a:xfrm>
            <a:custGeom>
              <a:avLst/>
              <a:gdLst/>
              <a:ahLst/>
              <a:cxnLst/>
              <a:rect l="l" t="t" r="r" b="b"/>
              <a:pathLst>
                <a:path w="31" h="609" fill="none" extrusionOk="0">
                  <a:moveTo>
                    <a:pt x="0" y="1"/>
                  </a:moveTo>
                  <a:lnTo>
                    <a:pt x="31"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1"/>
            <p:cNvSpPr/>
            <p:nvPr/>
          </p:nvSpPr>
          <p:spPr>
            <a:xfrm>
              <a:off x="-1501836" y="2035786"/>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1"/>
            <p:cNvSpPr/>
            <p:nvPr/>
          </p:nvSpPr>
          <p:spPr>
            <a:xfrm>
              <a:off x="-1644229" y="2159643"/>
              <a:ext cx="102" cy="62031"/>
            </a:xfrm>
            <a:custGeom>
              <a:avLst/>
              <a:gdLst/>
              <a:ahLst/>
              <a:cxnLst/>
              <a:rect l="l" t="t" r="r" b="b"/>
              <a:pathLst>
                <a:path w="1" h="609" fill="none" extrusionOk="0">
                  <a:moveTo>
                    <a:pt x="0" y="0"/>
                  </a:moveTo>
                  <a:lnTo>
                    <a:pt x="0" y="60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1"/>
            <p:cNvSpPr/>
            <p:nvPr/>
          </p:nvSpPr>
          <p:spPr>
            <a:xfrm>
              <a:off x="-1257282" y="228350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1"/>
            <p:cNvSpPr/>
            <p:nvPr/>
          </p:nvSpPr>
          <p:spPr>
            <a:xfrm>
              <a:off x="-1142695" y="2085288"/>
              <a:ext cx="102" cy="58975"/>
            </a:xfrm>
            <a:custGeom>
              <a:avLst/>
              <a:gdLst/>
              <a:ahLst/>
              <a:cxnLst/>
              <a:rect l="l" t="t" r="r" b="b"/>
              <a:pathLst>
                <a:path w="1" h="579" fill="none" extrusionOk="0">
                  <a:moveTo>
                    <a:pt x="0" y="1"/>
                  </a:moveTo>
                  <a:lnTo>
                    <a:pt x="0"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1"/>
            <p:cNvSpPr/>
            <p:nvPr/>
          </p:nvSpPr>
          <p:spPr>
            <a:xfrm>
              <a:off x="-1551440" y="236091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1"/>
            <p:cNvSpPr/>
            <p:nvPr/>
          </p:nvSpPr>
          <p:spPr>
            <a:xfrm>
              <a:off x="-1563764" y="1834519"/>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1"/>
            <p:cNvSpPr/>
            <p:nvPr/>
          </p:nvSpPr>
          <p:spPr>
            <a:xfrm>
              <a:off x="-1309941" y="1927412"/>
              <a:ext cx="3259" cy="58975"/>
            </a:xfrm>
            <a:custGeom>
              <a:avLst/>
              <a:gdLst/>
              <a:ahLst/>
              <a:cxnLst/>
              <a:rect l="l" t="t" r="r" b="b"/>
              <a:pathLst>
                <a:path w="32" h="579" fill="none" extrusionOk="0">
                  <a:moveTo>
                    <a:pt x="1" y="1"/>
                  </a:moveTo>
                  <a:lnTo>
                    <a:pt x="3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1"/>
            <p:cNvSpPr/>
            <p:nvPr/>
          </p:nvSpPr>
          <p:spPr>
            <a:xfrm>
              <a:off x="-1189141" y="1865484"/>
              <a:ext cx="3158" cy="62031"/>
            </a:xfrm>
            <a:custGeom>
              <a:avLst/>
              <a:gdLst/>
              <a:ahLst/>
              <a:cxnLst/>
              <a:rect l="l" t="t" r="r" b="b"/>
              <a:pathLst>
                <a:path w="31" h="609" fill="none" extrusionOk="0">
                  <a:moveTo>
                    <a:pt x="0" y="1"/>
                  </a:moveTo>
                  <a:lnTo>
                    <a:pt x="31"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1"/>
            <p:cNvSpPr/>
            <p:nvPr/>
          </p:nvSpPr>
          <p:spPr>
            <a:xfrm>
              <a:off x="-1501836" y="2035786"/>
              <a:ext cx="102" cy="62031"/>
            </a:xfrm>
            <a:custGeom>
              <a:avLst/>
              <a:gdLst/>
              <a:ahLst/>
              <a:cxnLst/>
              <a:rect l="l" t="t" r="r" b="b"/>
              <a:pathLst>
                <a:path w="1" h="609" fill="none" extrusionOk="0">
                  <a:moveTo>
                    <a:pt x="0" y="1"/>
                  </a:moveTo>
                  <a:lnTo>
                    <a:pt x="0" y="609"/>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1"/>
            <p:cNvSpPr/>
            <p:nvPr/>
          </p:nvSpPr>
          <p:spPr>
            <a:xfrm>
              <a:off x="-1644229" y="2159643"/>
              <a:ext cx="102" cy="62031"/>
            </a:xfrm>
            <a:custGeom>
              <a:avLst/>
              <a:gdLst/>
              <a:ahLst/>
              <a:cxnLst/>
              <a:rect l="l" t="t" r="r" b="b"/>
              <a:pathLst>
                <a:path w="1" h="609" fill="none" extrusionOk="0">
                  <a:moveTo>
                    <a:pt x="0" y="0"/>
                  </a:moveTo>
                  <a:lnTo>
                    <a:pt x="0" y="60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1"/>
            <p:cNvSpPr/>
            <p:nvPr/>
          </p:nvSpPr>
          <p:spPr>
            <a:xfrm>
              <a:off x="-1257282" y="228350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1"/>
            <p:cNvSpPr/>
            <p:nvPr/>
          </p:nvSpPr>
          <p:spPr>
            <a:xfrm>
              <a:off x="-1142695" y="2085288"/>
              <a:ext cx="102" cy="58975"/>
            </a:xfrm>
            <a:custGeom>
              <a:avLst/>
              <a:gdLst/>
              <a:ahLst/>
              <a:cxnLst/>
              <a:rect l="l" t="t" r="r" b="b"/>
              <a:pathLst>
                <a:path w="1" h="579" fill="none" extrusionOk="0">
                  <a:moveTo>
                    <a:pt x="0" y="1"/>
                  </a:moveTo>
                  <a:lnTo>
                    <a:pt x="0"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1"/>
            <p:cNvSpPr/>
            <p:nvPr/>
          </p:nvSpPr>
          <p:spPr>
            <a:xfrm>
              <a:off x="-1551440" y="2360910"/>
              <a:ext cx="102" cy="58874"/>
            </a:xfrm>
            <a:custGeom>
              <a:avLst/>
              <a:gdLst/>
              <a:ahLst/>
              <a:cxnLst/>
              <a:rect l="l" t="t" r="r" b="b"/>
              <a:pathLst>
                <a:path w="1" h="578" fill="none" extrusionOk="0">
                  <a:moveTo>
                    <a:pt x="1" y="0"/>
                  </a:moveTo>
                  <a:lnTo>
                    <a:pt x="1" y="578"/>
                  </a:lnTo>
                </a:path>
              </a:pathLst>
            </a:custGeom>
            <a:solidFill>
              <a:schemeClr val="dk1"/>
            </a:solid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1"/>
            <p:cNvSpPr/>
            <p:nvPr/>
          </p:nvSpPr>
          <p:spPr>
            <a:xfrm>
              <a:off x="-1390407" y="3333022"/>
              <a:ext cx="476885" cy="668796"/>
            </a:xfrm>
            <a:custGeom>
              <a:avLst/>
              <a:gdLst/>
              <a:ahLst/>
              <a:cxnLst/>
              <a:rect l="l" t="t" r="r" b="b"/>
              <a:pathLst>
                <a:path w="4682" h="6566" fill="none" extrusionOk="0">
                  <a:moveTo>
                    <a:pt x="4681" y="0"/>
                  </a:moveTo>
                  <a:lnTo>
                    <a:pt x="1" y="656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6" name="Google Shape;916;p31"/>
          <p:cNvSpPr/>
          <p:nvPr/>
        </p:nvSpPr>
        <p:spPr>
          <a:xfrm flipH="1">
            <a:off x="-283721" y="3234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1"/>
          <p:cNvSpPr/>
          <p:nvPr/>
        </p:nvSpPr>
        <p:spPr>
          <a:xfrm flipH="1">
            <a:off x="-1121921" y="16255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CUSTOM_29">
    <p:spTree>
      <p:nvGrpSpPr>
        <p:cNvPr id="1" name="Shape 918"/>
        <p:cNvGrpSpPr/>
        <p:nvPr/>
      </p:nvGrpSpPr>
      <p:grpSpPr>
        <a:xfrm>
          <a:off x="0" y="0"/>
          <a:ext cx="0" cy="0"/>
          <a:chOff x="0" y="0"/>
          <a:chExt cx="0" cy="0"/>
        </a:xfrm>
      </p:grpSpPr>
      <p:sp>
        <p:nvSpPr>
          <p:cNvPr id="919" name="Google Shape;919;p32"/>
          <p:cNvSpPr/>
          <p:nvPr/>
        </p:nvSpPr>
        <p:spPr>
          <a:xfrm flipH="1">
            <a:off x="5942326" y="17740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2"/>
          <p:cNvSpPr/>
          <p:nvPr/>
        </p:nvSpPr>
        <p:spPr>
          <a:xfrm flipH="1">
            <a:off x="7121176" y="8847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2"/>
          <p:cNvSpPr/>
          <p:nvPr/>
        </p:nvSpPr>
        <p:spPr>
          <a:xfrm>
            <a:off x="7292465" y="1217335"/>
            <a:ext cx="1029421" cy="2388157"/>
          </a:xfrm>
          <a:custGeom>
            <a:avLst/>
            <a:gdLst/>
            <a:ahLst/>
            <a:cxnLst/>
            <a:rect l="l" t="t" r="r" b="b"/>
            <a:pathLst>
              <a:path w="11491" h="26658" extrusionOk="0">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2"/>
          <p:cNvSpPr/>
          <p:nvPr/>
        </p:nvSpPr>
        <p:spPr>
          <a:xfrm>
            <a:off x="7807130" y="1715696"/>
            <a:ext cx="90" cy="2883741"/>
          </a:xfrm>
          <a:custGeom>
            <a:avLst/>
            <a:gdLst/>
            <a:ahLst/>
            <a:cxnLst/>
            <a:rect l="l" t="t" r="r" b="b"/>
            <a:pathLst>
              <a:path w="1" h="32190" fill="none" extrusionOk="0">
                <a:moveTo>
                  <a:pt x="1" y="0"/>
                </a:moveTo>
                <a:lnTo>
                  <a:pt x="1" y="3218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2"/>
          <p:cNvSpPr/>
          <p:nvPr/>
        </p:nvSpPr>
        <p:spPr>
          <a:xfrm>
            <a:off x="7507648"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2"/>
          <p:cNvSpPr/>
          <p:nvPr/>
        </p:nvSpPr>
        <p:spPr>
          <a:xfrm>
            <a:off x="7807130" y="1568598"/>
            <a:ext cx="147188" cy="514755"/>
          </a:xfrm>
          <a:custGeom>
            <a:avLst/>
            <a:gdLst/>
            <a:ahLst/>
            <a:cxnLst/>
            <a:rect l="l" t="t" r="r" b="b"/>
            <a:pathLst>
              <a:path w="1643" h="5746" fill="none" extrusionOk="0">
                <a:moveTo>
                  <a:pt x="1642" y="1"/>
                </a:moveTo>
                <a:lnTo>
                  <a:pt x="1" y="574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2"/>
          <p:cNvSpPr/>
          <p:nvPr/>
        </p:nvSpPr>
        <p:spPr>
          <a:xfrm>
            <a:off x="7592037" y="1824632"/>
            <a:ext cx="215183" cy="887787"/>
          </a:xfrm>
          <a:custGeom>
            <a:avLst/>
            <a:gdLst/>
            <a:ahLst/>
            <a:cxnLst/>
            <a:rect l="l" t="t" r="r" b="b"/>
            <a:pathLst>
              <a:path w="2402" h="9910" fill="none" extrusionOk="0">
                <a:moveTo>
                  <a:pt x="0" y="0"/>
                </a:moveTo>
                <a:lnTo>
                  <a:pt x="2402" y="990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2"/>
          <p:cNvSpPr/>
          <p:nvPr/>
        </p:nvSpPr>
        <p:spPr>
          <a:xfrm>
            <a:off x="7807130" y="2410070"/>
            <a:ext cx="305037" cy="1002098"/>
          </a:xfrm>
          <a:custGeom>
            <a:avLst/>
            <a:gdLst/>
            <a:ahLst/>
            <a:cxnLst/>
            <a:rect l="l" t="t" r="r" b="b"/>
            <a:pathLst>
              <a:path w="3405" h="11186" fill="none" extrusionOk="0">
                <a:moveTo>
                  <a:pt x="3405" y="0"/>
                </a:moveTo>
                <a:lnTo>
                  <a:pt x="1" y="1118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2"/>
          <p:cNvSpPr/>
          <p:nvPr/>
        </p:nvSpPr>
        <p:spPr>
          <a:xfrm>
            <a:off x="7954229" y="2194886"/>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2"/>
          <p:cNvSpPr/>
          <p:nvPr/>
        </p:nvSpPr>
        <p:spPr>
          <a:xfrm>
            <a:off x="8084933" y="2862026"/>
            <a:ext cx="0" cy="95408"/>
          </a:xfrm>
          <a:custGeom>
            <a:avLst/>
            <a:gdLst/>
            <a:ahLst/>
            <a:cxnLst/>
            <a:rect l="l" t="t" r="r" b="b"/>
            <a:pathLst>
              <a:path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2"/>
          <p:cNvSpPr/>
          <p:nvPr/>
        </p:nvSpPr>
        <p:spPr>
          <a:xfrm>
            <a:off x="7635575" y="2911029"/>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2"/>
          <p:cNvSpPr/>
          <p:nvPr/>
        </p:nvSpPr>
        <p:spPr>
          <a:xfrm>
            <a:off x="7700972" y="3270533"/>
            <a:ext cx="90" cy="95318"/>
          </a:xfrm>
          <a:custGeom>
            <a:avLst/>
            <a:gdLst/>
            <a:ahLst/>
            <a:cxnLst/>
            <a:rect l="l" t="t" r="r" b="b"/>
            <a:pathLst>
              <a:path w="1" h="1064"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2"/>
          <p:cNvSpPr/>
          <p:nvPr/>
        </p:nvSpPr>
        <p:spPr>
          <a:xfrm>
            <a:off x="7907913" y="2480842"/>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2"/>
          <p:cNvSpPr/>
          <p:nvPr/>
        </p:nvSpPr>
        <p:spPr>
          <a:xfrm>
            <a:off x="7551186" y="1522372"/>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2"/>
          <p:cNvSpPr/>
          <p:nvPr/>
        </p:nvSpPr>
        <p:spPr>
          <a:xfrm>
            <a:off x="8084933" y="2012491"/>
            <a:ext cx="0" cy="95408"/>
          </a:xfrm>
          <a:custGeom>
            <a:avLst/>
            <a:gdLst/>
            <a:ahLst/>
            <a:cxnLst/>
            <a:rect l="l" t="t" r="r" b="b"/>
            <a:pathLst>
              <a:path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2"/>
          <p:cNvSpPr/>
          <p:nvPr/>
        </p:nvSpPr>
        <p:spPr>
          <a:xfrm>
            <a:off x="8035841" y="317790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2"/>
          <p:cNvSpPr/>
          <p:nvPr/>
        </p:nvSpPr>
        <p:spPr>
          <a:xfrm>
            <a:off x="7521265" y="239098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2"/>
          <p:cNvSpPr/>
          <p:nvPr/>
        </p:nvSpPr>
        <p:spPr>
          <a:xfrm>
            <a:off x="7455868" y="196348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2"/>
          <p:cNvSpPr/>
          <p:nvPr/>
        </p:nvSpPr>
        <p:spPr>
          <a:xfrm>
            <a:off x="7455868" y="2818488"/>
            <a:ext cx="90" cy="92631"/>
          </a:xfrm>
          <a:custGeom>
            <a:avLst/>
            <a:gdLst/>
            <a:ahLst/>
            <a:cxnLst/>
            <a:rect l="l" t="t" r="r" b="b"/>
            <a:pathLst>
              <a:path w="1" h="1034"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2"/>
          <p:cNvSpPr/>
          <p:nvPr/>
        </p:nvSpPr>
        <p:spPr>
          <a:xfrm>
            <a:off x="7771744" y="1405284"/>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2"/>
          <p:cNvSpPr/>
          <p:nvPr/>
        </p:nvSpPr>
        <p:spPr>
          <a:xfrm>
            <a:off x="8112078" y="1601296"/>
            <a:ext cx="90" cy="89943"/>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0" name="Google Shape;940;p32"/>
          <p:cNvGrpSpPr/>
          <p:nvPr/>
        </p:nvGrpSpPr>
        <p:grpSpPr>
          <a:xfrm>
            <a:off x="713213" y="751762"/>
            <a:ext cx="1026734" cy="3847676"/>
            <a:chOff x="8648513" y="751762"/>
            <a:chExt cx="1026734" cy="3847676"/>
          </a:xfrm>
        </p:grpSpPr>
        <p:sp>
          <p:nvSpPr>
            <p:cNvPr id="941" name="Google Shape;941;p32"/>
            <p:cNvSpPr/>
            <p:nvPr/>
          </p:nvSpPr>
          <p:spPr>
            <a:xfrm>
              <a:off x="8648513" y="751762"/>
              <a:ext cx="1026734" cy="2853730"/>
            </a:xfrm>
            <a:custGeom>
              <a:avLst/>
              <a:gdLst/>
              <a:ahLst/>
              <a:cxnLst/>
              <a:rect l="l" t="t" r="r" b="b"/>
              <a:pathLst>
                <a:path w="11461" h="31855" extrusionOk="0">
                  <a:moveTo>
                    <a:pt x="5746" y="0"/>
                  </a:moveTo>
                  <a:cubicBezTo>
                    <a:pt x="2585" y="0"/>
                    <a:pt x="1" y="2584"/>
                    <a:pt x="1" y="5745"/>
                  </a:cubicBezTo>
                  <a:lnTo>
                    <a:pt x="1" y="26110"/>
                  </a:lnTo>
                  <a:cubicBezTo>
                    <a:pt x="1" y="29271"/>
                    <a:pt x="2585" y="31855"/>
                    <a:pt x="5746" y="31855"/>
                  </a:cubicBezTo>
                  <a:cubicBezTo>
                    <a:pt x="8937" y="31855"/>
                    <a:pt x="11460" y="29271"/>
                    <a:pt x="11460" y="26110"/>
                  </a:cubicBezTo>
                  <a:lnTo>
                    <a:pt x="11460" y="5745"/>
                  </a:lnTo>
                  <a:cubicBezTo>
                    <a:pt x="11460" y="2584"/>
                    <a:pt x="8876" y="0"/>
                    <a:pt x="57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2"/>
            <p:cNvSpPr/>
            <p:nvPr/>
          </p:nvSpPr>
          <p:spPr>
            <a:xfrm>
              <a:off x="9144097" y="1132946"/>
              <a:ext cx="90" cy="3466492"/>
            </a:xfrm>
            <a:custGeom>
              <a:avLst/>
              <a:gdLst/>
              <a:ahLst/>
              <a:cxnLst/>
              <a:rect l="l" t="t" r="r" b="b"/>
              <a:pathLst>
                <a:path w="1" h="38695" fill="none" extrusionOk="0">
                  <a:moveTo>
                    <a:pt x="1" y="1"/>
                  </a:moveTo>
                  <a:lnTo>
                    <a:pt x="1" y="3869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2"/>
            <p:cNvSpPr/>
            <p:nvPr/>
          </p:nvSpPr>
          <p:spPr>
            <a:xfrm>
              <a:off x="8844614"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2"/>
            <p:cNvSpPr/>
            <p:nvPr/>
          </p:nvSpPr>
          <p:spPr>
            <a:xfrm>
              <a:off x="9144097" y="1165644"/>
              <a:ext cx="188039" cy="917709"/>
            </a:xfrm>
            <a:custGeom>
              <a:avLst/>
              <a:gdLst/>
              <a:ahLst/>
              <a:cxnLst/>
              <a:rect l="l" t="t" r="r" b="b"/>
              <a:pathLst>
                <a:path w="2099" h="10244" fill="none" extrusionOk="0">
                  <a:moveTo>
                    <a:pt x="2098" y="0"/>
                  </a:moveTo>
                  <a:lnTo>
                    <a:pt x="1" y="1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2"/>
            <p:cNvSpPr/>
            <p:nvPr/>
          </p:nvSpPr>
          <p:spPr>
            <a:xfrm>
              <a:off x="8896305" y="1454287"/>
              <a:ext cx="247882" cy="1211816"/>
            </a:xfrm>
            <a:custGeom>
              <a:avLst/>
              <a:gdLst/>
              <a:ahLst/>
              <a:cxnLst/>
              <a:rect l="l" t="t" r="r" b="b"/>
              <a:pathLst>
                <a:path w="2767" h="13527" fill="none" extrusionOk="0">
                  <a:moveTo>
                    <a:pt x="1" y="0"/>
                  </a:moveTo>
                  <a:lnTo>
                    <a:pt x="2767" y="135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2"/>
            <p:cNvSpPr/>
            <p:nvPr/>
          </p:nvSpPr>
          <p:spPr>
            <a:xfrm>
              <a:off x="9144097" y="2410070"/>
              <a:ext cx="217960" cy="882323"/>
            </a:xfrm>
            <a:custGeom>
              <a:avLst/>
              <a:gdLst/>
              <a:ahLst/>
              <a:cxnLst/>
              <a:rect l="l" t="t" r="r" b="b"/>
              <a:pathLst>
                <a:path w="2433" h="9849" fill="none" extrusionOk="0">
                  <a:moveTo>
                    <a:pt x="2433" y="0"/>
                  </a:moveTo>
                  <a:lnTo>
                    <a:pt x="1" y="98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2"/>
            <p:cNvSpPr/>
            <p:nvPr/>
          </p:nvSpPr>
          <p:spPr>
            <a:xfrm>
              <a:off x="8967166" y="119287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2"/>
            <p:cNvSpPr/>
            <p:nvPr/>
          </p:nvSpPr>
          <p:spPr>
            <a:xfrm>
              <a:off x="9054243" y="162037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2"/>
            <p:cNvSpPr/>
            <p:nvPr/>
          </p:nvSpPr>
          <p:spPr>
            <a:xfrm>
              <a:off x="9332046" y="931469"/>
              <a:ext cx="90" cy="92631"/>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2"/>
            <p:cNvSpPr/>
            <p:nvPr/>
          </p:nvSpPr>
          <p:spPr>
            <a:xfrm>
              <a:off x="9253032" y="208326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2"/>
            <p:cNvSpPr/>
            <p:nvPr/>
          </p:nvSpPr>
          <p:spPr>
            <a:xfrm>
              <a:off x="9239415" y="2505388"/>
              <a:ext cx="90" cy="92631"/>
            </a:xfrm>
            <a:custGeom>
              <a:avLst/>
              <a:gdLst/>
              <a:ahLst/>
              <a:cxnLst/>
              <a:rect l="l" t="t" r="r" b="b"/>
              <a:pathLst>
                <a:path w="1" h="1034" fill="none" extrusionOk="0">
                  <a:moveTo>
                    <a:pt x="1" y="0"/>
                  </a:moveTo>
                  <a:lnTo>
                    <a:pt x="1" y="103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2"/>
            <p:cNvSpPr/>
            <p:nvPr/>
          </p:nvSpPr>
          <p:spPr>
            <a:xfrm>
              <a:off x="9361968" y="2935575"/>
              <a:ext cx="90" cy="95408"/>
            </a:xfrm>
            <a:custGeom>
              <a:avLst/>
              <a:gdLst/>
              <a:ahLst/>
              <a:cxnLst/>
              <a:rect l="l" t="t" r="r" b="b"/>
              <a:pathLst>
                <a:path w="1" h="1065" fill="none" extrusionOk="0">
                  <a:moveTo>
                    <a:pt x="1" y="1"/>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2"/>
            <p:cNvSpPr/>
            <p:nvPr/>
          </p:nvSpPr>
          <p:spPr>
            <a:xfrm>
              <a:off x="9579838" y="2867491"/>
              <a:ext cx="90" cy="89943"/>
            </a:xfrm>
            <a:custGeom>
              <a:avLst/>
              <a:gdLst/>
              <a:ahLst/>
              <a:cxnLst/>
              <a:rect l="l" t="t" r="r" b="b"/>
              <a:pathLst>
                <a:path w="1" h="1004" fill="none" extrusionOk="0">
                  <a:moveTo>
                    <a:pt x="0" y="1"/>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2"/>
            <p:cNvSpPr/>
            <p:nvPr/>
          </p:nvSpPr>
          <p:spPr>
            <a:xfrm>
              <a:off x="9397354" y="1715696"/>
              <a:ext cx="90" cy="92631"/>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2"/>
            <p:cNvSpPr/>
            <p:nvPr/>
          </p:nvSpPr>
          <p:spPr>
            <a:xfrm>
              <a:off x="9468215" y="214866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2"/>
            <p:cNvSpPr/>
            <p:nvPr/>
          </p:nvSpPr>
          <p:spPr>
            <a:xfrm>
              <a:off x="9503601" y="131543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2"/>
            <p:cNvSpPr/>
            <p:nvPr/>
          </p:nvSpPr>
          <p:spPr>
            <a:xfrm>
              <a:off x="9070637" y="857920"/>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2"/>
            <p:cNvSpPr/>
            <p:nvPr/>
          </p:nvSpPr>
          <p:spPr>
            <a:xfrm>
              <a:off x="8787459" y="1669381"/>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2"/>
            <p:cNvSpPr/>
            <p:nvPr/>
          </p:nvSpPr>
          <p:spPr>
            <a:xfrm>
              <a:off x="8814693" y="1987945"/>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2"/>
            <p:cNvSpPr/>
            <p:nvPr/>
          </p:nvSpPr>
          <p:spPr>
            <a:xfrm>
              <a:off x="8937156" y="2287517"/>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2"/>
            <p:cNvSpPr/>
            <p:nvPr/>
          </p:nvSpPr>
          <p:spPr>
            <a:xfrm>
              <a:off x="9018857" y="2862026"/>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2"/>
            <p:cNvSpPr/>
            <p:nvPr/>
          </p:nvSpPr>
          <p:spPr>
            <a:xfrm>
              <a:off x="9269426" y="3224218"/>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2"/>
            <p:cNvSpPr/>
            <p:nvPr/>
          </p:nvSpPr>
          <p:spPr>
            <a:xfrm>
              <a:off x="8814693" y="2617011"/>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2"/>
            <p:cNvSpPr/>
            <p:nvPr/>
          </p:nvSpPr>
          <p:spPr>
            <a:xfrm>
              <a:off x="8896305" y="3131587"/>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965"/>
        <p:cNvGrpSpPr/>
        <p:nvPr/>
      </p:nvGrpSpPr>
      <p:grpSpPr>
        <a:xfrm>
          <a:off x="0" y="0"/>
          <a:ext cx="0" cy="0"/>
          <a:chOff x="0" y="0"/>
          <a:chExt cx="0" cy="0"/>
        </a:xfrm>
      </p:grpSpPr>
      <p:sp>
        <p:nvSpPr>
          <p:cNvPr id="966" name="Google Shape;966;p33"/>
          <p:cNvSpPr/>
          <p:nvPr/>
        </p:nvSpPr>
        <p:spPr>
          <a:xfrm>
            <a:off x="2271663" y="3797300"/>
            <a:ext cx="2330468" cy="802120"/>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3"/>
          <p:cNvSpPr/>
          <p:nvPr/>
        </p:nvSpPr>
        <p:spPr>
          <a:xfrm>
            <a:off x="713225" y="4038926"/>
            <a:ext cx="1628503" cy="560494"/>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8" name="Google Shape;968;p33"/>
          <p:cNvGrpSpPr/>
          <p:nvPr/>
        </p:nvGrpSpPr>
        <p:grpSpPr>
          <a:xfrm>
            <a:off x="-10595" y="537036"/>
            <a:ext cx="2188681" cy="4059897"/>
            <a:chOff x="218005" y="537036"/>
            <a:chExt cx="2188681" cy="4059897"/>
          </a:xfrm>
        </p:grpSpPr>
        <p:sp>
          <p:nvSpPr>
            <p:cNvPr id="969" name="Google Shape;969;p33"/>
            <p:cNvSpPr/>
            <p:nvPr/>
          </p:nvSpPr>
          <p:spPr>
            <a:xfrm>
              <a:off x="218005" y="537036"/>
              <a:ext cx="2188681" cy="3290034"/>
            </a:xfrm>
            <a:custGeom>
              <a:avLst/>
              <a:gdLst/>
              <a:ahLst/>
              <a:cxnLst/>
              <a:rect l="l" t="t" r="r" b="b"/>
              <a:pathLst>
                <a:path w="18664" h="28057" extrusionOk="0">
                  <a:moveTo>
                    <a:pt x="9302" y="1"/>
                  </a:moveTo>
                  <a:cubicBezTo>
                    <a:pt x="3040" y="1"/>
                    <a:pt x="5958" y="8937"/>
                    <a:pt x="5958" y="8937"/>
                  </a:cubicBezTo>
                  <a:cubicBezTo>
                    <a:pt x="1308" y="13314"/>
                    <a:pt x="4651" y="19120"/>
                    <a:pt x="4651" y="19120"/>
                  </a:cubicBezTo>
                  <a:cubicBezTo>
                    <a:pt x="1" y="24135"/>
                    <a:pt x="4256" y="28056"/>
                    <a:pt x="9271" y="28056"/>
                  </a:cubicBezTo>
                  <a:cubicBezTo>
                    <a:pt x="14287" y="28056"/>
                    <a:pt x="18664" y="24135"/>
                    <a:pt x="13983" y="19120"/>
                  </a:cubicBezTo>
                  <a:cubicBezTo>
                    <a:pt x="13983" y="19120"/>
                    <a:pt x="17326" y="13345"/>
                    <a:pt x="12645" y="8937"/>
                  </a:cubicBezTo>
                  <a:cubicBezTo>
                    <a:pt x="12645" y="8937"/>
                    <a:pt x="15594" y="1"/>
                    <a:pt x="93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3"/>
            <p:cNvSpPr/>
            <p:nvPr/>
          </p:nvSpPr>
          <p:spPr>
            <a:xfrm>
              <a:off x="1315840" y="946989"/>
              <a:ext cx="117" cy="3649913"/>
            </a:xfrm>
            <a:custGeom>
              <a:avLst/>
              <a:gdLst/>
              <a:ahLst/>
              <a:cxnLst/>
              <a:rect l="l" t="t" r="r" b="b"/>
              <a:pathLst>
                <a:path w="1" h="31126" fill="none" extrusionOk="0">
                  <a:moveTo>
                    <a:pt x="0" y="0"/>
                  </a:moveTo>
                  <a:lnTo>
                    <a:pt x="0" y="311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3"/>
            <p:cNvSpPr/>
            <p:nvPr/>
          </p:nvSpPr>
          <p:spPr>
            <a:xfrm>
              <a:off x="1315840" y="946989"/>
              <a:ext cx="135561" cy="285300"/>
            </a:xfrm>
            <a:custGeom>
              <a:avLst/>
              <a:gdLst/>
              <a:ahLst/>
              <a:cxnLst/>
              <a:rect l="l" t="t" r="r" b="b"/>
              <a:pathLst>
                <a:path w="1156" h="2433" fill="none" extrusionOk="0">
                  <a:moveTo>
                    <a:pt x="1156" y="0"/>
                  </a:moveTo>
                  <a:lnTo>
                    <a:pt x="0" y="24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3"/>
            <p:cNvSpPr/>
            <p:nvPr/>
          </p:nvSpPr>
          <p:spPr>
            <a:xfrm>
              <a:off x="987967" y="1748954"/>
              <a:ext cx="327997" cy="481245"/>
            </a:xfrm>
            <a:custGeom>
              <a:avLst/>
              <a:gdLst/>
              <a:ahLst/>
              <a:cxnLst/>
              <a:rect l="l" t="t" r="r" b="b"/>
              <a:pathLst>
                <a:path w="2797" h="4104" fill="none" extrusionOk="0">
                  <a:moveTo>
                    <a:pt x="0" y="0"/>
                  </a:moveTo>
                  <a:lnTo>
                    <a:pt x="2796" y="41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3"/>
            <p:cNvSpPr/>
            <p:nvPr/>
          </p:nvSpPr>
          <p:spPr>
            <a:xfrm>
              <a:off x="1315840" y="2518789"/>
              <a:ext cx="413602" cy="670272"/>
            </a:xfrm>
            <a:custGeom>
              <a:avLst/>
              <a:gdLst/>
              <a:ahLst/>
              <a:cxnLst/>
              <a:rect l="l" t="t" r="r" b="b"/>
              <a:pathLst>
                <a:path w="3527" h="5716" fill="none" extrusionOk="0">
                  <a:moveTo>
                    <a:pt x="3526" y="1"/>
                  </a:moveTo>
                  <a:lnTo>
                    <a:pt x="0" y="571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3"/>
            <p:cNvSpPr/>
            <p:nvPr/>
          </p:nvSpPr>
          <p:spPr>
            <a:xfrm>
              <a:off x="1522578" y="1902218"/>
              <a:ext cx="117" cy="117732"/>
            </a:xfrm>
            <a:custGeom>
              <a:avLst/>
              <a:gdLst/>
              <a:ahLst/>
              <a:cxnLst/>
              <a:rect l="l" t="t" r="r" b="b"/>
              <a:pathLst>
                <a:path w="1" h="1004" fill="none" extrusionOk="0">
                  <a:moveTo>
                    <a:pt x="0" y="0"/>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3"/>
            <p:cNvSpPr/>
            <p:nvPr/>
          </p:nvSpPr>
          <p:spPr>
            <a:xfrm>
              <a:off x="1055629" y="832892"/>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3"/>
            <p:cNvSpPr/>
            <p:nvPr/>
          </p:nvSpPr>
          <p:spPr>
            <a:xfrm>
              <a:off x="1576050" y="1175067"/>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3"/>
            <p:cNvSpPr/>
            <p:nvPr/>
          </p:nvSpPr>
          <p:spPr>
            <a:xfrm>
              <a:off x="1076971" y="3053511"/>
              <a:ext cx="117" cy="121249"/>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3"/>
            <p:cNvSpPr/>
            <p:nvPr/>
          </p:nvSpPr>
          <p:spPr>
            <a:xfrm>
              <a:off x="1112619" y="1517241"/>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3"/>
            <p:cNvSpPr/>
            <p:nvPr/>
          </p:nvSpPr>
          <p:spPr>
            <a:xfrm>
              <a:off x="1754293" y="2066152"/>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3"/>
            <p:cNvSpPr/>
            <p:nvPr/>
          </p:nvSpPr>
          <p:spPr>
            <a:xfrm>
              <a:off x="1576050" y="3053511"/>
              <a:ext cx="117" cy="121249"/>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3"/>
            <p:cNvSpPr/>
            <p:nvPr/>
          </p:nvSpPr>
          <p:spPr>
            <a:xfrm>
              <a:off x="877386" y="2151754"/>
              <a:ext cx="117" cy="114096"/>
            </a:xfrm>
            <a:custGeom>
              <a:avLst/>
              <a:gdLst/>
              <a:ahLst/>
              <a:cxnLst/>
              <a:rect l="l" t="t" r="r" b="b"/>
              <a:pathLst>
                <a:path w="1" h="973" fill="none" extrusionOk="0">
                  <a:moveTo>
                    <a:pt x="1" y="0"/>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3"/>
            <p:cNvSpPr/>
            <p:nvPr/>
          </p:nvSpPr>
          <p:spPr>
            <a:xfrm>
              <a:off x="1522578" y="2258699"/>
              <a:ext cx="117" cy="114096"/>
            </a:xfrm>
            <a:custGeom>
              <a:avLst/>
              <a:gdLst/>
              <a:ahLst/>
              <a:cxnLst/>
              <a:rect l="l" t="t" r="r" b="b"/>
              <a:pathLst>
                <a:path w="1" h="973"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3"/>
            <p:cNvSpPr/>
            <p:nvPr/>
          </p:nvSpPr>
          <p:spPr>
            <a:xfrm>
              <a:off x="1832626"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3"/>
            <p:cNvSpPr/>
            <p:nvPr/>
          </p:nvSpPr>
          <p:spPr>
            <a:xfrm>
              <a:off x="1148268" y="2479623"/>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3"/>
            <p:cNvSpPr/>
            <p:nvPr/>
          </p:nvSpPr>
          <p:spPr>
            <a:xfrm>
              <a:off x="741945"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3"/>
            <p:cNvSpPr/>
            <p:nvPr/>
          </p:nvSpPr>
          <p:spPr>
            <a:xfrm>
              <a:off x="959354" y="2689877"/>
              <a:ext cx="117" cy="114214"/>
            </a:xfrm>
            <a:custGeom>
              <a:avLst/>
              <a:gdLst/>
              <a:ahLst/>
              <a:cxnLst/>
              <a:rect l="l" t="t" r="r" b="b"/>
              <a:pathLst>
                <a:path w="1" h="974" fill="none" extrusionOk="0">
                  <a:moveTo>
                    <a:pt x="1" y="1"/>
                  </a:moveTo>
                  <a:lnTo>
                    <a:pt x="1"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3"/>
            <p:cNvSpPr/>
            <p:nvPr/>
          </p:nvSpPr>
          <p:spPr>
            <a:xfrm>
              <a:off x="1522578" y="3477653"/>
              <a:ext cx="117" cy="117732"/>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3"/>
            <p:cNvSpPr/>
            <p:nvPr/>
          </p:nvSpPr>
          <p:spPr>
            <a:xfrm>
              <a:off x="1048476" y="4596816"/>
              <a:ext cx="527704" cy="117"/>
            </a:xfrm>
            <a:custGeom>
              <a:avLst/>
              <a:gdLst/>
              <a:ahLst/>
              <a:cxnLst/>
              <a:rect l="l" t="t" r="r" b="b"/>
              <a:pathLst>
                <a:path w="4500" h="1" fill="none" extrusionOk="0">
                  <a:moveTo>
                    <a:pt x="1" y="1"/>
                  </a:moveTo>
                  <a:lnTo>
                    <a:pt x="449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 name="Google Shape;989;p33"/>
          <p:cNvGrpSpPr/>
          <p:nvPr/>
        </p:nvGrpSpPr>
        <p:grpSpPr>
          <a:xfrm>
            <a:off x="1623581" y="1792459"/>
            <a:ext cx="1461622" cy="2804474"/>
            <a:chOff x="2156981" y="1792459"/>
            <a:chExt cx="1461622" cy="2804474"/>
          </a:xfrm>
        </p:grpSpPr>
        <p:sp>
          <p:nvSpPr>
            <p:cNvPr id="990" name="Google Shape;990;p33"/>
            <p:cNvSpPr/>
            <p:nvPr/>
          </p:nvSpPr>
          <p:spPr>
            <a:xfrm>
              <a:off x="2156981" y="1792459"/>
              <a:ext cx="1461622" cy="1909854"/>
            </a:xfrm>
            <a:custGeom>
              <a:avLst/>
              <a:gdLst/>
              <a:ahLst/>
              <a:cxnLst/>
              <a:rect l="l" t="t" r="r" b="b"/>
              <a:pathLst>
                <a:path w="12464" h="16287" extrusionOk="0">
                  <a:moveTo>
                    <a:pt x="7463" y="0"/>
                  </a:moveTo>
                  <a:cubicBezTo>
                    <a:pt x="7362" y="0"/>
                    <a:pt x="7256" y="8"/>
                    <a:pt x="7144" y="25"/>
                  </a:cubicBezTo>
                  <a:cubicBezTo>
                    <a:pt x="1369" y="784"/>
                    <a:pt x="3922" y="8140"/>
                    <a:pt x="3922" y="8140"/>
                  </a:cubicBezTo>
                  <a:cubicBezTo>
                    <a:pt x="1" y="12365"/>
                    <a:pt x="4925" y="16286"/>
                    <a:pt x="7144" y="16286"/>
                  </a:cubicBezTo>
                  <a:cubicBezTo>
                    <a:pt x="8724" y="16286"/>
                    <a:pt x="12463" y="13885"/>
                    <a:pt x="12463" y="10268"/>
                  </a:cubicBezTo>
                  <a:cubicBezTo>
                    <a:pt x="12463" y="4979"/>
                    <a:pt x="9302" y="4128"/>
                    <a:pt x="9302" y="4128"/>
                  </a:cubicBezTo>
                  <a:cubicBezTo>
                    <a:pt x="9331" y="1984"/>
                    <a:pt x="9063" y="0"/>
                    <a:pt x="74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3"/>
            <p:cNvSpPr/>
            <p:nvPr/>
          </p:nvSpPr>
          <p:spPr>
            <a:xfrm>
              <a:off x="2976780" y="2151754"/>
              <a:ext cx="117" cy="2445158"/>
            </a:xfrm>
            <a:custGeom>
              <a:avLst/>
              <a:gdLst/>
              <a:ahLst/>
              <a:cxnLst/>
              <a:rect l="l" t="t" r="r" b="b"/>
              <a:pathLst>
                <a:path w="1" h="20852" fill="none" extrusionOk="0">
                  <a:moveTo>
                    <a:pt x="1" y="0"/>
                  </a:moveTo>
                  <a:lnTo>
                    <a:pt x="1" y="2085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3"/>
            <p:cNvSpPr/>
            <p:nvPr/>
          </p:nvSpPr>
          <p:spPr>
            <a:xfrm>
              <a:off x="2823515" y="2123142"/>
              <a:ext cx="153386" cy="299606"/>
            </a:xfrm>
            <a:custGeom>
              <a:avLst/>
              <a:gdLst/>
              <a:ahLst/>
              <a:cxnLst/>
              <a:rect l="l" t="t" r="r" b="b"/>
              <a:pathLst>
                <a:path w="1308" h="2555" fill="none" extrusionOk="0">
                  <a:moveTo>
                    <a:pt x="1" y="1"/>
                  </a:moveTo>
                  <a:lnTo>
                    <a:pt x="1308" y="255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3"/>
            <p:cNvSpPr/>
            <p:nvPr/>
          </p:nvSpPr>
          <p:spPr>
            <a:xfrm>
              <a:off x="2976780" y="2422633"/>
              <a:ext cx="256816" cy="345807"/>
            </a:xfrm>
            <a:custGeom>
              <a:avLst/>
              <a:gdLst/>
              <a:ahLst/>
              <a:cxnLst/>
              <a:rect l="l" t="t" r="r" b="b"/>
              <a:pathLst>
                <a:path w="2190" h="2949" fill="none" extrusionOk="0">
                  <a:moveTo>
                    <a:pt x="2189" y="0"/>
                  </a:moveTo>
                  <a:lnTo>
                    <a:pt x="1" y="294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3"/>
            <p:cNvSpPr/>
            <p:nvPr/>
          </p:nvSpPr>
          <p:spPr>
            <a:xfrm>
              <a:off x="2698862" y="3117654"/>
              <a:ext cx="278041" cy="253170"/>
            </a:xfrm>
            <a:custGeom>
              <a:avLst/>
              <a:gdLst/>
              <a:ahLst/>
              <a:cxnLst/>
              <a:rect l="l" t="t" r="r" b="b"/>
              <a:pathLst>
                <a:path w="2371" h="2159" fill="none" extrusionOk="0">
                  <a:moveTo>
                    <a:pt x="0" y="0"/>
                  </a:moveTo>
                  <a:lnTo>
                    <a:pt x="2371" y="215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3"/>
            <p:cNvSpPr/>
            <p:nvPr/>
          </p:nvSpPr>
          <p:spPr>
            <a:xfrm>
              <a:off x="2698862" y="2315689"/>
              <a:ext cx="0" cy="114214"/>
            </a:xfrm>
            <a:custGeom>
              <a:avLst/>
              <a:gdLst/>
              <a:ahLst/>
              <a:cxnLst/>
              <a:rect l="l" t="t" r="r" b="b"/>
              <a:pathLst>
                <a:path h="974"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3"/>
            <p:cNvSpPr/>
            <p:nvPr/>
          </p:nvSpPr>
          <p:spPr>
            <a:xfrm>
              <a:off x="2777195" y="2803974"/>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3"/>
            <p:cNvSpPr/>
            <p:nvPr/>
          </p:nvSpPr>
          <p:spPr>
            <a:xfrm>
              <a:off x="3105185" y="2996403"/>
              <a:ext cx="117" cy="121367"/>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3"/>
            <p:cNvSpPr/>
            <p:nvPr/>
          </p:nvSpPr>
          <p:spPr>
            <a:xfrm>
              <a:off x="3315441" y="2689877"/>
              <a:ext cx="117" cy="114214"/>
            </a:xfrm>
            <a:custGeom>
              <a:avLst/>
              <a:gdLst/>
              <a:ahLst/>
              <a:cxnLst/>
              <a:rect l="l" t="t" r="r" b="b"/>
              <a:pathLst>
                <a:path w="1" h="974" fill="none" extrusionOk="0">
                  <a:moveTo>
                    <a:pt x="0" y="1"/>
                  </a:moveTo>
                  <a:lnTo>
                    <a:pt x="0"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3"/>
            <p:cNvSpPr/>
            <p:nvPr/>
          </p:nvSpPr>
          <p:spPr>
            <a:xfrm>
              <a:off x="3233473" y="3313718"/>
              <a:ext cx="117" cy="114096"/>
            </a:xfrm>
            <a:custGeom>
              <a:avLst/>
              <a:gdLst/>
              <a:ahLst/>
              <a:cxnLst/>
              <a:rect l="l" t="t" r="r" b="b"/>
              <a:pathLst>
                <a:path w="1" h="973"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3"/>
            <p:cNvSpPr/>
            <p:nvPr/>
          </p:nvSpPr>
          <p:spPr>
            <a:xfrm>
              <a:off x="3080207" y="1930713"/>
              <a:ext cx="117" cy="117732"/>
            </a:xfrm>
            <a:custGeom>
              <a:avLst/>
              <a:gdLst/>
              <a:ahLst/>
              <a:cxnLst/>
              <a:rect l="l" t="t" r="r" b="b"/>
              <a:pathLst>
                <a:path w="1" h="1004" fill="none" extrusionOk="0">
                  <a:moveTo>
                    <a:pt x="0" y="1"/>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3"/>
            <p:cNvSpPr/>
            <p:nvPr/>
          </p:nvSpPr>
          <p:spPr>
            <a:xfrm>
              <a:off x="2777195" y="3420545"/>
              <a:ext cx="117" cy="114214"/>
            </a:xfrm>
            <a:custGeom>
              <a:avLst/>
              <a:gdLst/>
              <a:ahLst/>
              <a:cxnLst/>
              <a:rect l="l" t="t" r="r" b="b"/>
              <a:pathLst>
                <a:path w="1" h="974" fill="none" extrusionOk="0">
                  <a:moveTo>
                    <a:pt x="1" y="1"/>
                  </a:moveTo>
                  <a:lnTo>
                    <a:pt x="1"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3"/>
            <p:cNvSpPr/>
            <p:nvPr/>
          </p:nvSpPr>
          <p:spPr>
            <a:xfrm>
              <a:off x="2713051" y="4596816"/>
              <a:ext cx="524068" cy="117"/>
            </a:xfrm>
            <a:custGeom>
              <a:avLst/>
              <a:gdLst/>
              <a:ahLst/>
              <a:cxnLst/>
              <a:rect l="l" t="t" r="r" b="b"/>
              <a:pathLst>
                <a:path w="4469" h="1" fill="none" extrusionOk="0">
                  <a:moveTo>
                    <a:pt x="1" y="1"/>
                  </a:moveTo>
                  <a:lnTo>
                    <a:pt x="446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userDrawn="1">
  <p:cSld name="SECTION_HEADER">
    <p:spTree>
      <p:nvGrpSpPr>
        <p:cNvPr id="1" name="Shape 11"/>
        <p:cNvGrpSpPr/>
        <p:nvPr/>
      </p:nvGrpSpPr>
      <p:grpSpPr>
        <a:xfrm>
          <a:off x="0" y="0"/>
          <a:ext cx="0" cy="0"/>
          <a:chOff x="0" y="0"/>
          <a:chExt cx="0" cy="0"/>
        </a:xfrm>
      </p:grpSpPr>
      <p:grpSp>
        <p:nvGrpSpPr>
          <p:cNvPr id="13" name="Google Shape;13;p3"/>
          <p:cNvGrpSpPr/>
          <p:nvPr userDrawn="1"/>
        </p:nvGrpSpPr>
        <p:grpSpPr>
          <a:xfrm>
            <a:off x="-239195" y="537036"/>
            <a:ext cx="2188681" cy="4059897"/>
            <a:chOff x="218005" y="537036"/>
            <a:chExt cx="2188681" cy="4059897"/>
          </a:xfrm>
        </p:grpSpPr>
        <p:sp>
          <p:nvSpPr>
            <p:cNvPr id="14" name="Google Shape;14;p3"/>
            <p:cNvSpPr/>
            <p:nvPr/>
          </p:nvSpPr>
          <p:spPr>
            <a:xfrm>
              <a:off x="218005" y="537036"/>
              <a:ext cx="2188681" cy="3290034"/>
            </a:xfrm>
            <a:custGeom>
              <a:avLst/>
              <a:gdLst/>
              <a:ahLst/>
              <a:cxnLst/>
              <a:rect l="l" t="t" r="r" b="b"/>
              <a:pathLst>
                <a:path w="18664" h="28057" extrusionOk="0">
                  <a:moveTo>
                    <a:pt x="9302" y="1"/>
                  </a:moveTo>
                  <a:cubicBezTo>
                    <a:pt x="3040" y="1"/>
                    <a:pt x="5958" y="8937"/>
                    <a:pt x="5958" y="8937"/>
                  </a:cubicBezTo>
                  <a:cubicBezTo>
                    <a:pt x="1308" y="13314"/>
                    <a:pt x="4651" y="19120"/>
                    <a:pt x="4651" y="19120"/>
                  </a:cubicBezTo>
                  <a:cubicBezTo>
                    <a:pt x="1" y="24135"/>
                    <a:pt x="4256" y="28056"/>
                    <a:pt x="9271" y="28056"/>
                  </a:cubicBezTo>
                  <a:cubicBezTo>
                    <a:pt x="14287" y="28056"/>
                    <a:pt x="18664" y="24135"/>
                    <a:pt x="13983" y="19120"/>
                  </a:cubicBezTo>
                  <a:cubicBezTo>
                    <a:pt x="13983" y="19120"/>
                    <a:pt x="17326" y="13345"/>
                    <a:pt x="12645" y="8937"/>
                  </a:cubicBezTo>
                  <a:cubicBezTo>
                    <a:pt x="12645" y="8937"/>
                    <a:pt x="15594" y="1"/>
                    <a:pt x="93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a:off x="1315840" y="946989"/>
              <a:ext cx="117" cy="3649913"/>
            </a:xfrm>
            <a:custGeom>
              <a:avLst/>
              <a:gdLst/>
              <a:ahLst/>
              <a:cxnLst/>
              <a:rect l="l" t="t" r="r" b="b"/>
              <a:pathLst>
                <a:path w="1" h="31126" fill="none" extrusionOk="0">
                  <a:moveTo>
                    <a:pt x="0" y="0"/>
                  </a:moveTo>
                  <a:lnTo>
                    <a:pt x="0" y="311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1315840" y="946989"/>
              <a:ext cx="135561" cy="285300"/>
            </a:xfrm>
            <a:custGeom>
              <a:avLst/>
              <a:gdLst/>
              <a:ahLst/>
              <a:cxnLst/>
              <a:rect l="l" t="t" r="r" b="b"/>
              <a:pathLst>
                <a:path w="1156" h="2433" fill="none" extrusionOk="0">
                  <a:moveTo>
                    <a:pt x="1156" y="0"/>
                  </a:moveTo>
                  <a:lnTo>
                    <a:pt x="0" y="24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987967" y="1748954"/>
              <a:ext cx="327997" cy="481245"/>
            </a:xfrm>
            <a:custGeom>
              <a:avLst/>
              <a:gdLst/>
              <a:ahLst/>
              <a:cxnLst/>
              <a:rect l="l" t="t" r="r" b="b"/>
              <a:pathLst>
                <a:path w="2797" h="4104" fill="none" extrusionOk="0">
                  <a:moveTo>
                    <a:pt x="0" y="0"/>
                  </a:moveTo>
                  <a:lnTo>
                    <a:pt x="2796" y="41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1315840" y="2518789"/>
              <a:ext cx="413602" cy="670272"/>
            </a:xfrm>
            <a:custGeom>
              <a:avLst/>
              <a:gdLst/>
              <a:ahLst/>
              <a:cxnLst/>
              <a:rect l="l" t="t" r="r" b="b"/>
              <a:pathLst>
                <a:path w="3527" h="5716" fill="none" extrusionOk="0">
                  <a:moveTo>
                    <a:pt x="3526" y="1"/>
                  </a:moveTo>
                  <a:lnTo>
                    <a:pt x="0" y="571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1522578" y="1902218"/>
              <a:ext cx="117" cy="117732"/>
            </a:xfrm>
            <a:custGeom>
              <a:avLst/>
              <a:gdLst/>
              <a:ahLst/>
              <a:cxnLst/>
              <a:rect l="l" t="t" r="r" b="b"/>
              <a:pathLst>
                <a:path w="1" h="1004" fill="none" extrusionOk="0">
                  <a:moveTo>
                    <a:pt x="0" y="0"/>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1055629" y="832892"/>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1576050" y="1175067"/>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1076971" y="3053511"/>
              <a:ext cx="117" cy="121249"/>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1112619" y="1517241"/>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1754293" y="2066152"/>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1576050" y="3053511"/>
              <a:ext cx="117" cy="121249"/>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877386" y="2151754"/>
              <a:ext cx="117" cy="114096"/>
            </a:xfrm>
            <a:custGeom>
              <a:avLst/>
              <a:gdLst/>
              <a:ahLst/>
              <a:cxnLst/>
              <a:rect l="l" t="t" r="r" b="b"/>
              <a:pathLst>
                <a:path w="1" h="973" fill="none" extrusionOk="0">
                  <a:moveTo>
                    <a:pt x="1" y="0"/>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1522578" y="2258699"/>
              <a:ext cx="117" cy="114096"/>
            </a:xfrm>
            <a:custGeom>
              <a:avLst/>
              <a:gdLst/>
              <a:ahLst/>
              <a:cxnLst/>
              <a:rect l="l" t="t" r="r" b="b"/>
              <a:pathLst>
                <a:path w="1" h="973"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1832626"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1148268" y="2479623"/>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741945"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959354" y="2689877"/>
              <a:ext cx="117" cy="114214"/>
            </a:xfrm>
            <a:custGeom>
              <a:avLst/>
              <a:gdLst/>
              <a:ahLst/>
              <a:cxnLst/>
              <a:rect l="l" t="t" r="r" b="b"/>
              <a:pathLst>
                <a:path w="1" h="974" fill="none" extrusionOk="0">
                  <a:moveTo>
                    <a:pt x="1" y="1"/>
                  </a:moveTo>
                  <a:lnTo>
                    <a:pt x="1"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1522578" y="3477653"/>
              <a:ext cx="117" cy="117732"/>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1048476" y="4596816"/>
              <a:ext cx="527704" cy="117"/>
            </a:xfrm>
            <a:custGeom>
              <a:avLst/>
              <a:gdLst/>
              <a:ahLst/>
              <a:cxnLst/>
              <a:rect l="l" t="t" r="r" b="b"/>
              <a:pathLst>
                <a:path w="4500" h="1" fill="none" extrusionOk="0">
                  <a:moveTo>
                    <a:pt x="1" y="1"/>
                  </a:moveTo>
                  <a:lnTo>
                    <a:pt x="449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3"/>
          <p:cNvSpPr txBox="1">
            <a:spLocks noGrp="1"/>
          </p:cNvSpPr>
          <p:nvPr>
            <p:ph type="title"/>
          </p:nvPr>
        </p:nvSpPr>
        <p:spPr>
          <a:xfrm>
            <a:off x="4577349" y="2370475"/>
            <a:ext cx="3854100" cy="986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60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35" name="Google Shape;35;p3"/>
          <p:cNvSpPr txBox="1">
            <a:spLocks noGrp="1"/>
          </p:cNvSpPr>
          <p:nvPr>
            <p:ph type="subTitle" idx="1"/>
          </p:nvPr>
        </p:nvSpPr>
        <p:spPr>
          <a:xfrm>
            <a:off x="4925499" y="3344850"/>
            <a:ext cx="3157800" cy="55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000">
                <a:latin typeface="Kanit Light"/>
                <a:ea typeface="Kanit Light"/>
                <a:cs typeface="Kanit Light"/>
                <a:sym typeface="Kanit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37" name="Google Shape;37;p3"/>
          <p:cNvGrpSpPr/>
          <p:nvPr userDrawn="1"/>
        </p:nvGrpSpPr>
        <p:grpSpPr>
          <a:xfrm>
            <a:off x="1650064" y="3046820"/>
            <a:ext cx="2865546" cy="1557425"/>
            <a:chOff x="4886332" y="2499043"/>
            <a:chExt cx="3864527" cy="2100371"/>
          </a:xfrm>
        </p:grpSpPr>
        <p:sp>
          <p:nvSpPr>
            <p:cNvPr id="38" name="Google Shape;38;p3"/>
            <p:cNvSpPr/>
            <p:nvPr/>
          </p:nvSpPr>
          <p:spPr>
            <a:xfrm>
              <a:off x="4916003" y="4507881"/>
              <a:ext cx="1223171" cy="91533"/>
            </a:xfrm>
            <a:custGeom>
              <a:avLst/>
              <a:gdLst/>
              <a:ahLst/>
              <a:cxnLst/>
              <a:rect l="l" t="t" r="r" b="b"/>
              <a:pathLst>
                <a:path w="15047" h="1126" extrusionOk="0">
                  <a:moveTo>
                    <a:pt x="7508" y="1"/>
                  </a:moveTo>
                  <a:cubicBezTo>
                    <a:pt x="3374" y="1"/>
                    <a:pt x="0" y="274"/>
                    <a:pt x="0" y="578"/>
                  </a:cubicBezTo>
                  <a:cubicBezTo>
                    <a:pt x="0" y="882"/>
                    <a:pt x="3374" y="1125"/>
                    <a:pt x="7508" y="1125"/>
                  </a:cubicBezTo>
                  <a:cubicBezTo>
                    <a:pt x="11642" y="1125"/>
                    <a:pt x="15046" y="882"/>
                    <a:pt x="15046" y="578"/>
                  </a:cubicBezTo>
                  <a:cubicBezTo>
                    <a:pt x="15046" y="213"/>
                    <a:pt x="11642" y="1"/>
                    <a:pt x="75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6682678" y="3489886"/>
              <a:ext cx="148354" cy="358326"/>
            </a:xfrm>
            <a:custGeom>
              <a:avLst/>
              <a:gdLst/>
              <a:ahLst/>
              <a:cxnLst/>
              <a:rect l="l" t="t" r="r" b="b"/>
              <a:pathLst>
                <a:path w="1825" h="4408" fill="none" extrusionOk="0">
                  <a:moveTo>
                    <a:pt x="0" y="1"/>
                  </a:moveTo>
                  <a:lnTo>
                    <a:pt x="1824" y="4408"/>
                  </a:lnTo>
                </a:path>
              </a:pathLst>
            </a:custGeom>
            <a:noFill/>
            <a:ln w="91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6573912" y="3467694"/>
              <a:ext cx="220052" cy="44547"/>
            </a:xfrm>
            <a:custGeom>
              <a:avLst/>
              <a:gdLst/>
              <a:ahLst/>
              <a:cxnLst/>
              <a:rect l="l" t="t" r="r" b="b"/>
              <a:pathLst>
                <a:path w="2707" h="548" extrusionOk="0">
                  <a:moveTo>
                    <a:pt x="1" y="0"/>
                  </a:moveTo>
                  <a:lnTo>
                    <a:pt x="1" y="547"/>
                  </a:lnTo>
                  <a:lnTo>
                    <a:pt x="2706" y="547"/>
                  </a:lnTo>
                  <a:lnTo>
                    <a:pt x="27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5921641" y="2973451"/>
              <a:ext cx="872323" cy="842652"/>
            </a:xfrm>
            <a:custGeom>
              <a:avLst/>
              <a:gdLst/>
              <a:ahLst/>
              <a:cxnLst/>
              <a:rect l="l" t="t" r="r" b="b"/>
              <a:pathLst>
                <a:path w="10731" h="10366" fill="none" extrusionOk="0">
                  <a:moveTo>
                    <a:pt x="1" y="1"/>
                  </a:moveTo>
                  <a:cubicBezTo>
                    <a:pt x="1" y="1"/>
                    <a:pt x="10639" y="1065"/>
                    <a:pt x="10730" y="10366"/>
                  </a:cubicBez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830951" y="3630762"/>
              <a:ext cx="1299746" cy="420107"/>
            </a:xfrm>
            <a:custGeom>
              <a:avLst/>
              <a:gdLst/>
              <a:ahLst/>
              <a:cxnLst/>
              <a:rect l="l" t="t" r="r" b="b"/>
              <a:pathLst>
                <a:path w="15989" h="5168" fill="none" extrusionOk="0">
                  <a:moveTo>
                    <a:pt x="213" y="0"/>
                  </a:moveTo>
                  <a:lnTo>
                    <a:pt x="15988" y="1641"/>
                  </a:lnTo>
                  <a:lnTo>
                    <a:pt x="15988" y="3404"/>
                  </a:lnTo>
                  <a:lnTo>
                    <a:pt x="0" y="5167"/>
                  </a:lnTo>
                </a:path>
              </a:pathLst>
            </a:custGeom>
            <a:no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4886332" y="3198299"/>
              <a:ext cx="1279992" cy="1277554"/>
            </a:xfrm>
            <a:custGeom>
              <a:avLst/>
              <a:gdLst/>
              <a:ahLst/>
              <a:cxnLst/>
              <a:rect l="l" t="t" r="r" b="b"/>
              <a:pathLst>
                <a:path w="15746" h="15716" fill="none" extrusionOk="0">
                  <a:moveTo>
                    <a:pt x="15746" y="7873"/>
                  </a:moveTo>
                  <a:cubicBezTo>
                    <a:pt x="15746" y="12190"/>
                    <a:pt x="12220" y="15715"/>
                    <a:pt x="7873" y="15715"/>
                  </a:cubicBezTo>
                  <a:cubicBezTo>
                    <a:pt x="3557" y="15715"/>
                    <a:pt x="1" y="12190"/>
                    <a:pt x="1" y="7873"/>
                  </a:cubicBezTo>
                  <a:cubicBezTo>
                    <a:pt x="1" y="3527"/>
                    <a:pt x="3557" y="1"/>
                    <a:pt x="7873" y="1"/>
                  </a:cubicBezTo>
                  <a:cubicBezTo>
                    <a:pt x="12250" y="31"/>
                    <a:pt x="15746" y="3527"/>
                    <a:pt x="15746" y="7873"/>
                  </a:cubicBezTo>
                  <a:close/>
                </a:path>
              </a:pathLst>
            </a:custGeom>
            <a:noFill/>
            <a:ln w="3800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4945673" y="3252682"/>
              <a:ext cx="1168788" cy="1168788"/>
            </a:xfrm>
            <a:custGeom>
              <a:avLst/>
              <a:gdLst/>
              <a:ahLst/>
              <a:cxnLst/>
              <a:rect l="l" t="t" r="r" b="b"/>
              <a:pathLst>
                <a:path w="14378" h="14378" fill="none" extrusionOk="0">
                  <a:moveTo>
                    <a:pt x="14377" y="7204"/>
                  </a:moveTo>
                  <a:cubicBezTo>
                    <a:pt x="14377" y="11186"/>
                    <a:pt x="11125" y="14378"/>
                    <a:pt x="7174" y="14378"/>
                  </a:cubicBezTo>
                  <a:cubicBezTo>
                    <a:pt x="3192" y="14378"/>
                    <a:pt x="0" y="11156"/>
                    <a:pt x="0" y="7204"/>
                  </a:cubicBezTo>
                  <a:cubicBezTo>
                    <a:pt x="0" y="3192"/>
                    <a:pt x="3222" y="1"/>
                    <a:pt x="7174" y="1"/>
                  </a:cubicBezTo>
                  <a:cubicBezTo>
                    <a:pt x="11125" y="1"/>
                    <a:pt x="14377" y="3253"/>
                    <a:pt x="14377" y="7204"/>
                  </a:cubicBezTo>
                  <a:close/>
                </a:path>
              </a:pathLst>
            </a:custGeom>
            <a:noFill/>
            <a:ln w="182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5432438" y="3741885"/>
              <a:ext cx="192820" cy="190381"/>
            </a:xfrm>
            <a:custGeom>
              <a:avLst/>
              <a:gdLst/>
              <a:ahLst/>
              <a:cxnLst/>
              <a:rect l="l" t="t" r="r" b="b"/>
              <a:pathLst>
                <a:path w="2372" h="2342" extrusionOk="0">
                  <a:moveTo>
                    <a:pt x="1186" y="1"/>
                  </a:moveTo>
                  <a:cubicBezTo>
                    <a:pt x="547" y="1"/>
                    <a:pt x="0" y="518"/>
                    <a:pt x="0" y="1186"/>
                  </a:cubicBezTo>
                  <a:cubicBezTo>
                    <a:pt x="0" y="1825"/>
                    <a:pt x="547" y="2341"/>
                    <a:pt x="1186" y="2341"/>
                  </a:cubicBezTo>
                  <a:cubicBezTo>
                    <a:pt x="1854" y="2341"/>
                    <a:pt x="2371" y="1825"/>
                    <a:pt x="2371" y="1186"/>
                  </a:cubicBezTo>
                  <a:cubicBezTo>
                    <a:pt x="2371" y="518"/>
                    <a:pt x="1854" y="1"/>
                    <a:pt x="1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7500537" y="4507881"/>
              <a:ext cx="1223171" cy="91533"/>
            </a:xfrm>
            <a:custGeom>
              <a:avLst/>
              <a:gdLst/>
              <a:ahLst/>
              <a:cxnLst/>
              <a:rect l="l" t="t" r="r" b="b"/>
              <a:pathLst>
                <a:path w="15047" h="1126" extrusionOk="0">
                  <a:moveTo>
                    <a:pt x="7508" y="1"/>
                  </a:moveTo>
                  <a:cubicBezTo>
                    <a:pt x="3374" y="1"/>
                    <a:pt x="0" y="274"/>
                    <a:pt x="0" y="578"/>
                  </a:cubicBezTo>
                  <a:cubicBezTo>
                    <a:pt x="0" y="882"/>
                    <a:pt x="3374" y="1125"/>
                    <a:pt x="7508" y="1125"/>
                  </a:cubicBezTo>
                  <a:cubicBezTo>
                    <a:pt x="11672" y="1125"/>
                    <a:pt x="15046" y="882"/>
                    <a:pt x="15046" y="578"/>
                  </a:cubicBezTo>
                  <a:cubicBezTo>
                    <a:pt x="15046" y="213"/>
                    <a:pt x="11672" y="1"/>
                    <a:pt x="75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7473386" y="3198299"/>
              <a:ext cx="1277472" cy="1277554"/>
            </a:xfrm>
            <a:custGeom>
              <a:avLst/>
              <a:gdLst/>
              <a:ahLst/>
              <a:cxnLst/>
              <a:rect l="l" t="t" r="r" b="b"/>
              <a:pathLst>
                <a:path w="15715" h="15716" fill="none" extrusionOk="0">
                  <a:moveTo>
                    <a:pt x="15715" y="7873"/>
                  </a:moveTo>
                  <a:cubicBezTo>
                    <a:pt x="15715" y="12190"/>
                    <a:pt x="12189" y="15715"/>
                    <a:pt x="7842" y="15715"/>
                  </a:cubicBezTo>
                  <a:cubicBezTo>
                    <a:pt x="3526" y="15715"/>
                    <a:pt x="0" y="12190"/>
                    <a:pt x="0" y="7873"/>
                  </a:cubicBezTo>
                  <a:cubicBezTo>
                    <a:pt x="0" y="3527"/>
                    <a:pt x="3526" y="1"/>
                    <a:pt x="7842" y="1"/>
                  </a:cubicBezTo>
                  <a:cubicBezTo>
                    <a:pt x="12219" y="31"/>
                    <a:pt x="15715" y="3527"/>
                    <a:pt x="15715" y="7873"/>
                  </a:cubicBezTo>
                  <a:close/>
                </a:path>
              </a:pathLst>
            </a:custGeom>
            <a:noFill/>
            <a:ln w="3800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7530208" y="3252682"/>
              <a:ext cx="1168788" cy="1168788"/>
            </a:xfrm>
            <a:custGeom>
              <a:avLst/>
              <a:gdLst/>
              <a:ahLst/>
              <a:cxnLst/>
              <a:rect l="l" t="t" r="r" b="b"/>
              <a:pathLst>
                <a:path w="14378" h="14378" fill="none" extrusionOk="0">
                  <a:moveTo>
                    <a:pt x="14377" y="7204"/>
                  </a:moveTo>
                  <a:cubicBezTo>
                    <a:pt x="14377" y="11186"/>
                    <a:pt x="11155" y="14378"/>
                    <a:pt x="7204" y="14378"/>
                  </a:cubicBezTo>
                  <a:cubicBezTo>
                    <a:pt x="3192" y="14378"/>
                    <a:pt x="0" y="11156"/>
                    <a:pt x="0" y="7204"/>
                  </a:cubicBezTo>
                  <a:cubicBezTo>
                    <a:pt x="0" y="3192"/>
                    <a:pt x="3252" y="1"/>
                    <a:pt x="7204" y="1"/>
                  </a:cubicBezTo>
                  <a:cubicBezTo>
                    <a:pt x="11155" y="1"/>
                    <a:pt x="14377" y="3253"/>
                    <a:pt x="14377" y="7204"/>
                  </a:cubicBezTo>
                  <a:close/>
                </a:path>
              </a:pathLst>
            </a:custGeom>
            <a:noFill/>
            <a:ln w="182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8019411" y="3741885"/>
              <a:ext cx="190300" cy="190381"/>
            </a:xfrm>
            <a:custGeom>
              <a:avLst/>
              <a:gdLst/>
              <a:ahLst/>
              <a:cxnLst/>
              <a:rect l="l" t="t" r="r" b="b"/>
              <a:pathLst>
                <a:path w="2341" h="2342" extrusionOk="0">
                  <a:moveTo>
                    <a:pt x="1186" y="1"/>
                  </a:moveTo>
                  <a:cubicBezTo>
                    <a:pt x="517" y="1"/>
                    <a:pt x="0" y="518"/>
                    <a:pt x="0" y="1186"/>
                  </a:cubicBezTo>
                  <a:cubicBezTo>
                    <a:pt x="0" y="1825"/>
                    <a:pt x="517" y="2341"/>
                    <a:pt x="1186" y="2341"/>
                  </a:cubicBezTo>
                  <a:cubicBezTo>
                    <a:pt x="1824" y="2341"/>
                    <a:pt x="2341" y="1825"/>
                    <a:pt x="2341" y="1186"/>
                  </a:cubicBezTo>
                  <a:cubicBezTo>
                    <a:pt x="2341" y="518"/>
                    <a:pt x="1824" y="1"/>
                    <a:pt x="1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6875417" y="2701699"/>
              <a:ext cx="358326" cy="1136678"/>
            </a:xfrm>
            <a:custGeom>
              <a:avLst/>
              <a:gdLst/>
              <a:ahLst/>
              <a:cxnLst/>
              <a:rect l="l" t="t" r="r" b="b"/>
              <a:pathLst>
                <a:path w="4408" h="13983" fill="none" extrusionOk="0">
                  <a:moveTo>
                    <a:pt x="4408" y="0"/>
                  </a:moveTo>
                  <a:lnTo>
                    <a:pt x="0" y="13982"/>
                  </a:lnTo>
                </a:path>
              </a:pathLst>
            </a:custGeom>
            <a:noFill/>
            <a:ln w="19000" cap="rnd" cmpd="sng">
              <a:solidFill>
                <a:srgbClr val="C76C1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5528767" y="2536111"/>
              <a:ext cx="511558" cy="1304704"/>
            </a:xfrm>
            <a:custGeom>
              <a:avLst/>
              <a:gdLst/>
              <a:ahLst/>
              <a:cxnLst/>
              <a:rect l="l" t="t" r="r" b="b"/>
              <a:pathLst>
                <a:path w="6293" h="16050" fill="none" extrusionOk="0">
                  <a:moveTo>
                    <a:pt x="6293" y="1"/>
                  </a:moveTo>
                  <a:lnTo>
                    <a:pt x="3162" y="11734"/>
                  </a:lnTo>
                  <a:cubicBezTo>
                    <a:pt x="2797" y="13162"/>
                    <a:pt x="1976" y="14439"/>
                    <a:pt x="852" y="15351"/>
                  </a:cubicBezTo>
                  <a:lnTo>
                    <a:pt x="1" y="16050"/>
                  </a:ln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5756135" y="2499043"/>
              <a:ext cx="644955" cy="81"/>
            </a:xfrm>
            <a:custGeom>
              <a:avLst/>
              <a:gdLst/>
              <a:ahLst/>
              <a:cxnLst/>
              <a:rect l="l" t="t" r="r" b="b"/>
              <a:pathLst>
                <a:path w="7934" h="1" fill="none" extrusionOk="0">
                  <a:moveTo>
                    <a:pt x="0" y="1"/>
                  </a:moveTo>
                  <a:lnTo>
                    <a:pt x="7933" y="1"/>
                  </a:ln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7033526" y="2622603"/>
              <a:ext cx="397915" cy="106327"/>
            </a:xfrm>
            <a:custGeom>
              <a:avLst/>
              <a:gdLst/>
              <a:ahLst/>
              <a:cxnLst/>
              <a:rect l="l" t="t" r="r" b="b"/>
              <a:pathLst>
                <a:path w="4895" h="1308" extrusionOk="0">
                  <a:moveTo>
                    <a:pt x="639" y="1"/>
                  </a:moveTo>
                  <a:cubicBezTo>
                    <a:pt x="305" y="1"/>
                    <a:pt x="1" y="305"/>
                    <a:pt x="1" y="669"/>
                  </a:cubicBezTo>
                  <a:cubicBezTo>
                    <a:pt x="1" y="1004"/>
                    <a:pt x="305" y="1308"/>
                    <a:pt x="639" y="1308"/>
                  </a:cubicBezTo>
                  <a:lnTo>
                    <a:pt x="4256" y="1308"/>
                  </a:lnTo>
                  <a:cubicBezTo>
                    <a:pt x="4590" y="1308"/>
                    <a:pt x="4894" y="1034"/>
                    <a:pt x="4894" y="669"/>
                  </a:cubicBezTo>
                  <a:cubicBezTo>
                    <a:pt x="4894" y="305"/>
                    <a:pt x="4590" y="1"/>
                    <a:pt x="4256" y="1"/>
                  </a:cubicBezTo>
                  <a:close/>
                </a:path>
              </a:pathLst>
            </a:custGeom>
            <a:solidFill>
              <a:srgbClr val="C76C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5971066" y="2795589"/>
              <a:ext cx="1233007" cy="81"/>
            </a:xfrm>
            <a:custGeom>
              <a:avLst/>
              <a:gdLst/>
              <a:ahLst/>
              <a:cxnLst/>
              <a:rect l="l" t="t" r="r" b="b"/>
              <a:pathLst>
                <a:path w="15168" h="1" fill="none" extrusionOk="0">
                  <a:moveTo>
                    <a:pt x="0" y="0"/>
                  </a:moveTo>
                  <a:lnTo>
                    <a:pt x="15168" y="0"/>
                  </a:ln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6961909" y="2862328"/>
              <a:ext cx="1153912" cy="976049"/>
            </a:xfrm>
            <a:custGeom>
              <a:avLst/>
              <a:gdLst/>
              <a:ahLst/>
              <a:cxnLst/>
              <a:rect l="l" t="t" r="r" b="b"/>
              <a:pathLst>
                <a:path w="14195" h="12007" fill="none" extrusionOk="0">
                  <a:moveTo>
                    <a:pt x="2736" y="0"/>
                  </a:moveTo>
                  <a:cubicBezTo>
                    <a:pt x="2736" y="0"/>
                    <a:pt x="14195" y="1125"/>
                    <a:pt x="14195" y="12006"/>
                  </a:cubicBezTo>
                  <a:lnTo>
                    <a:pt x="0" y="12006"/>
                  </a:ln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6573912" y="3601823"/>
              <a:ext cx="514078" cy="475465"/>
            </a:xfrm>
            <a:custGeom>
              <a:avLst/>
              <a:gdLst/>
              <a:ahLst/>
              <a:cxnLst/>
              <a:rect l="l" t="t" r="r" b="b"/>
              <a:pathLst>
                <a:path w="6324" h="5849" extrusionOk="0">
                  <a:moveTo>
                    <a:pt x="3128" y="0"/>
                  </a:moveTo>
                  <a:cubicBezTo>
                    <a:pt x="1735" y="0"/>
                    <a:pt x="517" y="997"/>
                    <a:pt x="275" y="2423"/>
                  </a:cubicBezTo>
                  <a:cubicBezTo>
                    <a:pt x="1" y="4004"/>
                    <a:pt x="1034" y="5523"/>
                    <a:pt x="2645" y="5797"/>
                  </a:cubicBezTo>
                  <a:cubicBezTo>
                    <a:pt x="2828" y="5832"/>
                    <a:pt x="3009" y="5849"/>
                    <a:pt x="3188" y="5849"/>
                  </a:cubicBezTo>
                  <a:cubicBezTo>
                    <a:pt x="4560" y="5849"/>
                    <a:pt x="5777" y="4855"/>
                    <a:pt x="6019" y="3456"/>
                  </a:cubicBezTo>
                  <a:cubicBezTo>
                    <a:pt x="6323" y="1846"/>
                    <a:pt x="5259" y="326"/>
                    <a:pt x="3679" y="52"/>
                  </a:cubicBezTo>
                  <a:cubicBezTo>
                    <a:pt x="3493" y="17"/>
                    <a:pt x="3309" y="0"/>
                    <a:pt x="3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6850705" y="4174348"/>
              <a:ext cx="219971" cy="44547"/>
            </a:xfrm>
            <a:custGeom>
              <a:avLst/>
              <a:gdLst/>
              <a:ahLst/>
              <a:cxnLst/>
              <a:rect l="l" t="t" r="r" b="b"/>
              <a:pathLst>
                <a:path w="2706" h="548" extrusionOk="0">
                  <a:moveTo>
                    <a:pt x="0" y="0"/>
                  </a:moveTo>
                  <a:lnTo>
                    <a:pt x="0" y="547"/>
                  </a:lnTo>
                  <a:lnTo>
                    <a:pt x="2706" y="547"/>
                  </a:lnTo>
                  <a:lnTo>
                    <a:pt x="27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6830951" y="3838295"/>
              <a:ext cx="150793" cy="360846"/>
            </a:xfrm>
            <a:custGeom>
              <a:avLst/>
              <a:gdLst/>
              <a:ahLst/>
              <a:cxnLst/>
              <a:rect l="l" t="t" r="r" b="b"/>
              <a:pathLst>
                <a:path w="1855" h="4439" fill="none" extrusionOk="0">
                  <a:moveTo>
                    <a:pt x="0" y="0"/>
                  </a:moveTo>
                  <a:lnTo>
                    <a:pt x="1854" y="4438"/>
                  </a:lnTo>
                </a:path>
              </a:pathLst>
            </a:custGeom>
            <a:noFill/>
            <a:ln w="91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5071673" y="2634960"/>
              <a:ext cx="714133" cy="400353"/>
            </a:xfrm>
            <a:custGeom>
              <a:avLst/>
              <a:gdLst/>
              <a:ahLst/>
              <a:cxnLst/>
              <a:rect l="l" t="t" r="r" b="b"/>
              <a:pathLst>
                <a:path w="8785" h="4925" extrusionOk="0">
                  <a:moveTo>
                    <a:pt x="0" y="1"/>
                  </a:moveTo>
                  <a:lnTo>
                    <a:pt x="0" y="2128"/>
                  </a:lnTo>
                  <a:cubicBezTo>
                    <a:pt x="0" y="3648"/>
                    <a:pt x="1277" y="4925"/>
                    <a:pt x="2797" y="4925"/>
                  </a:cubicBezTo>
                  <a:lnTo>
                    <a:pt x="8785" y="4925"/>
                  </a:lnTo>
                  <a:lnTo>
                    <a:pt x="87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5415123" y="2728849"/>
              <a:ext cx="570818" cy="81"/>
            </a:xfrm>
            <a:custGeom>
              <a:avLst/>
              <a:gdLst/>
              <a:ahLst/>
              <a:cxnLst/>
              <a:rect l="l" t="t" r="r" b="b"/>
              <a:pathLst>
                <a:path w="7022" h="1" fill="none" extrusionOk="0">
                  <a:moveTo>
                    <a:pt x="7022" y="1"/>
                  </a:moveTo>
                  <a:lnTo>
                    <a:pt x="0" y="1"/>
                  </a:lnTo>
                </a:path>
              </a:pathLst>
            </a:custGeom>
            <a:noFill/>
            <a:ln w="19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2"/>
        <p:cNvGrpSpPr/>
        <p:nvPr/>
      </p:nvGrpSpPr>
      <p:grpSpPr>
        <a:xfrm>
          <a:off x="0" y="0"/>
          <a:ext cx="0" cy="0"/>
          <a:chOff x="0" y="0"/>
          <a:chExt cx="0" cy="0"/>
        </a:xfrm>
      </p:grpSpPr>
      <p:sp>
        <p:nvSpPr>
          <p:cNvPr id="103" name="Google Shape;103;p6"/>
          <p:cNvSpPr/>
          <p:nvPr/>
        </p:nvSpPr>
        <p:spPr>
          <a:xfrm>
            <a:off x="89977" y="2412421"/>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1255199" y="140970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6"/>
          <p:cNvSpPr/>
          <p:nvPr/>
        </p:nvSpPr>
        <p:spPr>
          <a:xfrm flipH="1">
            <a:off x="10505120" y="188765"/>
            <a:ext cx="468939" cy="134635"/>
          </a:xfrm>
          <a:custGeom>
            <a:avLst/>
            <a:gdLst/>
            <a:ahLst/>
            <a:cxnLst/>
            <a:rect l="l" t="t" r="r" b="b"/>
            <a:pathLst>
              <a:path w="7600" h="2182" extrusionOk="0">
                <a:moveTo>
                  <a:pt x="2019" y="0"/>
                </a:moveTo>
                <a:cubicBezTo>
                  <a:pt x="677" y="0"/>
                  <a:pt x="0" y="1209"/>
                  <a:pt x="0" y="1209"/>
                </a:cubicBezTo>
                <a:cubicBezTo>
                  <a:pt x="620" y="881"/>
                  <a:pt x="1156" y="755"/>
                  <a:pt x="1613" y="755"/>
                </a:cubicBezTo>
                <a:cubicBezTo>
                  <a:pt x="3150" y="755"/>
                  <a:pt x="3800" y="2182"/>
                  <a:pt x="3800" y="2182"/>
                </a:cubicBezTo>
                <a:cubicBezTo>
                  <a:pt x="3800" y="2182"/>
                  <a:pt x="4452" y="768"/>
                  <a:pt x="5996" y="768"/>
                </a:cubicBezTo>
                <a:cubicBezTo>
                  <a:pt x="6451" y="768"/>
                  <a:pt x="6983" y="890"/>
                  <a:pt x="7599" y="1209"/>
                </a:cubicBezTo>
                <a:cubicBezTo>
                  <a:pt x="7599" y="1209"/>
                  <a:pt x="6922" y="0"/>
                  <a:pt x="5580" y="0"/>
                </a:cubicBezTo>
                <a:cubicBezTo>
                  <a:pt x="5079" y="0"/>
                  <a:pt x="4485" y="169"/>
                  <a:pt x="3800" y="631"/>
                </a:cubicBezTo>
                <a:cubicBezTo>
                  <a:pt x="3114" y="169"/>
                  <a:pt x="2520" y="0"/>
                  <a:pt x="2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6"/>
          <p:cNvSpPr/>
          <p:nvPr/>
        </p:nvSpPr>
        <p:spPr>
          <a:xfrm flipH="1">
            <a:off x="8860279" y="323400"/>
            <a:ext cx="1644865" cy="401128"/>
          </a:xfrm>
          <a:custGeom>
            <a:avLst/>
            <a:gdLst/>
            <a:ahLst/>
            <a:cxnLst/>
            <a:rect l="l" t="t" r="r" b="b"/>
            <a:pathLst>
              <a:path w="26658" h="6501" extrusionOk="0">
                <a:moveTo>
                  <a:pt x="15127" y="0"/>
                </a:moveTo>
                <a:cubicBezTo>
                  <a:pt x="11666" y="0"/>
                  <a:pt x="8116" y="3248"/>
                  <a:pt x="8116" y="3248"/>
                </a:cubicBezTo>
                <a:cubicBezTo>
                  <a:pt x="8116" y="3248"/>
                  <a:pt x="6854" y="2853"/>
                  <a:pt x="5308" y="2853"/>
                </a:cubicBezTo>
                <a:cubicBezTo>
                  <a:pt x="3318" y="2853"/>
                  <a:pt x="855" y="3507"/>
                  <a:pt x="0" y="6500"/>
                </a:cubicBezTo>
                <a:lnTo>
                  <a:pt x="26657" y="6500"/>
                </a:lnTo>
                <a:lnTo>
                  <a:pt x="21915" y="5163"/>
                </a:lnTo>
                <a:cubicBezTo>
                  <a:pt x="21915" y="5163"/>
                  <a:pt x="19271" y="421"/>
                  <a:pt x="15654" y="26"/>
                </a:cubicBezTo>
                <a:cubicBezTo>
                  <a:pt x="15479" y="9"/>
                  <a:pt x="15303" y="0"/>
                  <a:pt x="15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6"/>
          <p:cNvSpPr/>
          <p:nvPr/>
        </p:nvSpPr>
        <p:spPr>
          <a:xfrm>
            <a:off x="8752199" y="4085073"/>
            <a:ext cx="1494452" cy="514356"/>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txBox="1">
            <a:spLocks noGrp="1"/>
          </p:cNvSpPr>
          <p:nvPr>
            <p:ph type="title"/>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35"/>
        <p:cNvGrpSpPr/>
        <p:nvPr/>
      </p:nvGrpSpPr>
      <p:grpSpPr>
        <a:xfrm>
          <a:off x="0" y="0"/>
          <a:ext cx="0" cy="0"/>
          <a:chOff x="0" y="0"/>
          <a:chExt cx="0" cy="0"/>
        </a:xfrm>
      </p:grpSpPr>
      <p:grpSp>
        <p:nvGrpSpPr>
          <p:cNvPr id="236" name="Google Shape;236;p10"/>
          <p:cNvGrpSpPr/>
          <p:nvPr/>
        </p:nvGrpSpPr>
        <p:grpSpPr>
          <a:xfrm>
            <a:off x="5942326" y="751762"/>
            <a:ext cx="3732921" cy="3847676"/>
            <a:chOff x="5942326" y="751762"/>
            <a:chExt cx="3732921" cy="3847676"/>
          </a:xfrm>
        </p:grpSpPr>
        <p:sp>
          <p:nvSpPr>
            <p:cNvPr id="237" name="Google Shape;237;p10"/>
            <p:cNvSpPr/>
            <p:nvPr/>
          </p:nvSpPr>
          <p:spPr>
            <a:xfrm flipH="1">
              <a:off x="5942326" y="17740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0"/>
            <p:cNvSpPr/>
            <p:nvPr/>
          </p:nvSpPr>
          <p:spPr>
            <a:xfrm flipH="1">
              <a:off x="7121176" y="8847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0"/>
            <p:cNvSpPr/>
            <p:nvPr/>
          </p:nvSpPr>
          <p:spPr>
            <a:xfrm>
              <a:off x="7292465" y="1217335"/>
              <a:ext cx="1029421" cy="2388157"/>
            </a:xfrm>
            <a:custGeom>
              <a:avLst/>
              <a:gdLst/>
              <a:ahLst/>
              <a:cxnLst/>
              <a:rect l="l" t="t" r="r" b="b"/>
              <a:pathLst>
                <a:path w="11491" h="26658" extrusionOk="0">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0"/>
            <p:cNvSpPr/>
            <p:nvPr/>
          </p:nvSpPr>
          <p:spPr>
            <a:xfrm>
              <a:off x="7807130" y="1715696"/>
              <a:ext cx="90" cy="2883741"/>
            </a:xfrm>
            <a:custGeom>
              <a:avLst/>
              <a:gdLst/>
              <a:ahLst/>
              <a:cxnLst/>
              <a:rect l="l" t="t" r="r" b="b"/>
              <a:pathLst>
                <a:path w="1" h="32190" fill="none" extrusionOk="0">
                  <a:moveTo>
                    <a:pt x="1" y="0"/>
                  </a:moveTo>
                  <a:lnTo>
                    <a:pt x="1" y="3218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0"/>
            <p:cNvSpPr/>
            <p:nvPr/>
          </p:nvSpPr>
          <p:spPr>
            <a:xfrm>
              <a:off x="7507648"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0"/>
            <p:cNvSpPr/>
            <p:nvPr/>
          </p:nvSpPr>
          <p:spPr>
            <a:xfrm>
              <a:off x="7807130" y="1568598"/>
              <a:ext cx="147188" cy="514755"/>
            </a:xfrm>
            <a:custGeom>
              <a:avLst/>
              <a:gdLst/>
              <a:ahLst/>
              <a:cxnLst/>
              <a:rect l="l" t="t" r="r" b="b"/>
              <a:pathLst>
                <a:path w="1643" h="5746" fill="none" extrusionOk="0">
                  <a:moveTo>
                    <a:pt x="1642" y="1"/>
                  </a:moveTo>
                  <a:lnTo>
                    <a:pt x="1" y="574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0"/>
            <p:cNvSpPr/>
            <p:nvPr/>
          </p:nvSpPr>
          <p:spPr>
            <a:xfrm>
              <a:off x="7592037" y="1824632"/>
              <a:ext cx="215183" cy="887787"/>
            </a:xfrm>
            <a:custGeom>
              <a:avLst/>
              <a:gdLst/>
              <a:ahLst/>
              <a:cxnLst/>
              <a:rect l="l" t="t" r="r" b="b"/>
              <a:pathLst>
                <a:path w="2402" h="9910" fill="none" extrusionOk="0">
                  <a:moveTo>
                    <a:pt x="0" y="0"/>
                  </a:moveTo>
                  <a:lnTo>
                    <a:pt x="2402" y="990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0"/>
            <p:cNvSpPr/>
            <p:nvPr/>
          </p:nvSpPr>
          <p:spPr>
            <a:xfrm>
              <a:off x="7807130" y="2410070"/>
              <a:ext cx="305037" cy="1002098"/>
            </a:xfrm>
            <a:custGeom>
              <a:avLst/>
              <a:gdLst/>
              <a:ahLst/>
              <a:cxnLst/>
              <a:rect l="l" t="t" r="r" b="b"/>
              <a:pathLst>
                <a:path w="3405" h="11186" fill="none" extrusionOk="0">
                  <a:moveTo>
                    <a:pt x="3405" y="0"/>
                  </a:moveTo>
                  <a:lnTo>
                    <a:pt x="1" y="1118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0"/>
            <p:cNvSpPr/>
            <p:nvPr/>
          </p:nvSpPr>
          <p:spPr>
            <a:xfrm>
              <a:off x="7954229" y="2194886"/>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0"/>
            <p:cNvSpPr/>
            <p:nvPr/>
          </p:nvSpPr>
          <p:spPr>
            <a:xfrm>
              <a:off x="8084933" y="2862026"/>
              <a:ext cx="0" cy="95408"/>
            </a:xfrm>
            <a:custGeom>
              <a:avLst/>
              <a:gdLst/>
              <a:ahLst/>
              <a:cxnLst/>
              <a:rect l="l" t="t" r="r" b="b"/>
              <a:pathLst>
                <a:path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0"/>
            <p:cNvSpPr/>
            <p:nvPr/>
          </p:nvSpPr>
          <p:spPr>
            <a:xfrm>
              <a:off x="7635575" y="2911029"/>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0"/>
            <p:cNvSpPr/>
            <p:nvPr/>
          </p:nvSpPr>
          <p:spPr>
            <a:xfrm>
              <a:off x="7700972" y="3270533"/>
              <a:ext cx="90" cy="95318"/>
            </a:xfrm>
            <a:custGeom>
              <a:avLst/>
              <a:gdLst/>
              <a:ahLst/>
              <a:cxnLst/>
              <a:rect l="l" t="t" r="r" b="b"/>
              <a:pathLst>
                <a:path w="1" h="1064"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0"/>
            <p:cNvSpPr/>
            <p:nvPr/>
          </p:nvSpPr>
          <p:spPr>
            <a:xfrm>
              <a:off x="7907913" y="2480842"/>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0"/>
            <p:cNvSpPr/>
            <p:nvPr/>
          </p:nvSpPr>
          <p:spPr>
            <a:xfrm>
              <a:off x="7551186" y="1522372"/>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0"/>
            <p:cNvSpPr/>
            <p:nvPr/>
          </p:nvSpPr>
          <p:spPr>
            <a:xfrm>
              <a:off x="8084933" y="2012491"/>
              <a:ext cx="0" cy="95408"/>
            </a:xfrm>
            <a:custGeom>
              <a:avLst/>
              <a:gdLst/>
              <a:ahLst/>
              <a:cxnLst/>
              <a:rect l="l" t="t" r="r" b="b"/>
              <a:pathLst>
                <a:path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0"/>
            <p:cNvSpPr/>
            <p:nvPr/>
          </p:nvSpPr>
          <p:spPr>
            <a:xfrm>
              <a:off x="8035841" y="317790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0"/>
            <p:cNvSpPr/>
            <p:nvPr/>
          </p:nvSpPr>
          <p:spPr>
            <a:xfrm>
              <a:off x="7521265" y="239098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0"/>
            <p:cNvSpPr/>
            <p:nvPr/>
          </p:nvSpPr>
          <p:spPr>
            <a:xfrm>
              <a:off x="7455868" y="196348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0"/>
            <p:cNvSpPr/>
            <p:nvPr/>
          </p:nvSpPr>
          <p:spPr>
            <a:xfrm>
              <a:off x="7455868" y="2818488"/>
              <a:ext cx="90" cy="92631"/>
            </a:xfrm>
            <a:custGeom>
              <a:avLst/>
              <a:gdLst/>
              <a:ahLst/>
              <a:cxnLst/>
              <a:rect l="l" t="t" r="r" b="b"/>
              <a:pathLst>
                <a:path w="1" h="1034"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0"/>
            <p:cNvSpPr/>
            <p:nvPr/>
          </p:nvSpPr>
          <p:spPr>
            <a:xfrm>
              <a:off x="7771744" y="1405284"/>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0"/>
            <p:cNvSpPr/>
            <p:nvPr/>
          </p:nvSpPr>
          <p:spPr>
            <a:xfrm>
              <a:off x="8112078" y="1601296"/>
              <a:ext cx="90" cy="89943"/>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0"/>
            <p:cNvSpPr/>
            <p:nvPr/>
          </p:nvSpPr>
          <p:spPr>
            <a:xfrm>
              <a:off x="8648513" y="751762"/>
              <a:ext cx="1026734" cy="2853730"/>
            </a:xfrm>
            <a:custGeom>
              <a:avLst/>
              <a:gdLst/>
              <a:ahLst/>
              <a:cxnLst/>
              <a:rect l="l" t="t" r="r" b="b"/>
              <a:pathLst>
                <a:path w="11461" h="31855" extrusionOk="0">
                  <a:moveTo>
                    <a:pt x="5746" y="0"/>
                  </a:moveTo>
                  <a:cubicBezTo>
                    <a:pt x="2585" y="0"/>
                    <a:pt x="1" y="2584"/>
                    <a:pt x="1" y="5745"/>
                  </a:cubicBezTo>
                  <a:lnTo>
                    <a:pt x="1" y="26110"/>
                  </a:lnTo>
                  <a:cubicBezTo>
                    <a:pt x="1" y="29271"/>
                    <a:pt x="2585" y="31855"/>
                    <a:pt x="5746" y="31855"/>
                  </a:cubicBezTo>
                  <a:cubicBezTo>
                    <a:pt x="8937" y="31855"/>
                    <a:pt x="11460" y="29271"/>
                    <a:pt x="11460" y="26110"/>
                  </a:cubicBezTo>
                  <a:lnTo>
                    <a:pt x="11460" y="5745"/>
                  </a:lnTo>
                  <a:cubicBezTo>
                    <a:pt x="11460" y="2584"/>
                    <a:pt x="8876" y="0"/>
                    <a:pt x="57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0"/>
            <p:cNvSpPr/>
            <p:nvPr/>
          </p:nvSpPr>
          <p:spPr>
            <a:xfrm>
              <a:off x="9144097" y="1132946"/>
              <a:ext cx="90" cy="3466492"/>
            </a:xfrm>
            <a:custGeom>
              <a:avLst/>
              <a:gdLst/>
              <a:ahLst/>
              <a:cxnLst/>
              <a:rect l="l" t="t" r="r" b="b"/>
              <a:pathLst>
                <a:path w="1" h="38695" fill="none" extrusionOk="0">
                  <a:moveTo>
                    <a:pt x="1" y="1"/>
                  </a:moveTo>
                  <a:lnTo>
                    <a:pt x="1" y="3869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0"/>
            <p:cNvSpPr/>
            <p:nvPr/>
          </p:nvSpPr>
          <p:spPr>
            <a:xfrm>
              <a:off x="8844614"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0"/>
            <p:cNvSpPr/>
            <p:nvPr/>
          </p:nvSpPr>
          <p:spPr>
            <a:xfrm>
              <a:off x="9144097" y="1165644"/>
              <a:ext cx="188039" cy="917709"/>
            </a:xfrm>
            <a:custGeom>
              <a:avLst/>
              <a:gdLst/>
              <a:ahLst/>
              <a:cxnLst/>
              <a:rect l="l" t="t" r="r" b="b"/>
              <a:pathLst>
                <a:path w="2099" h="10244" fill="none" extrusionOk="0">
                  <a:moveTo>
                    <a:pt x="2098" y="0"/>
                  </a:moveTo>
                  <a:lnTo>
                    <a:pt x="1" y="1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0"/>
            <p:cNvSpPr/>
            <p:nvPr/>
          </p:nvSpPr>
          <p:spPr>
            <a:xfrm>
              <a:off x="8896305" y="1454287"/>
              <a:ext cx="247882" cy="1211816"/>
            </a:xfrm>
            <a:custGeom>
              <a:avLst/>
              <a:gdLst/>
              <a:ahLst/>
              <a:cxnLst/>
              <a:rect l="l" t="t" r="r" b="b"/>
              <a:pathLst>
                <a:path w="2767" h="13527" fill="none" extrusionOk="0">
                  <a:moveTo>
                    <a:pt x="1" y="0"/>
                  </a:moveTo>
                  <a:lnTo>
                    <a:pt x="2767" y="135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0"/>
            <p:cNvSpPr/>
            <p:nvPr/>
          </p:nvSpPr>
          <p:spPr>
            <a:xfrm>
              <a:off x="9144097" y="2410070"/>
              <a:ext cx="217960" cy="882323"/>
            </a:xfrm>
            <a:custGeom>
              <a:avLst/>
              <a:gdLst/>
              <a:ahLst/>
              <a:cxnLst/>
              <a:rect l="l" t="t" r="r" b="b"/>
              <a:pathLst>
                <a:path w="2433" h="9849" fill="none" extrusionOk="0">
                  <a:moveTo>
                    <a:pt x="2433" y="0"/>
                  </a:moveTo>
                  <a:lnTo>
                    <a:pt x="1" y="98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0"/>
            <p:cNvSpPr/>
            <p:nvPr/>
          </p:nvSpPr>
          <p:spPr>
            <a:xfrm>
              <a:off x="8967166" y="119287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0"/>
            <p:cNvSpPr/>
            <p:nvPr/>
          </p:nvSpPr>
          <p:spPr>
            <a:xfrm>
              <a:off x="9054243" y="162037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0"/>
            <p:cNvSpPr/>
            <p:nvPr/>
          </p:nvSpPr>
          <p:spPr>
            <a:xfrm>
              <a:off x="9332046" y="931469"/>
              <a:ext cx="90" cy="92631"/>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0"/>
            <p:cNvSpPr/>
            <p:nvPr/>
          </p:nvSpPr>
          <p:spPr>
            <a:xfrm>
              <a:off x="9253032" y="208326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0"/>
            <p:cNvSpPr/>
            <p:nvPr/>
          </p:nvSpPr>
          <p:spPr>
            <a:xfrm>
              <a:off x="9239415" y="2505388"/>
              <a:ext cx="90" cy="92631"/>
            </a:xfrm>
            <a:custGeom>
              <a:avLst/>
              <a:gdLst/>
              <a:ahLst/>
              <a:cxnLst/>
              <a:rect l="l" t="t" r="r" b="b"/>
              <a:pathLst>
                <a:path w="1" h="1034" fill="none" extrusionOk="0">
                  <a:moveTo>
                    <a:pt x="1" y="0"/>
                  </a:moveTo>
                  <a:lnTo>
                    <a:pt x="1" y="103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0"/>
            <p:cNvSpPr/>
            <p:nvPr/>
          </p:nvSpPr>
          <p:spPr>
            <a:xfrm>
              <a:off x="9361968" y="2935575"/>
              <a:ext cx="90" cy="95408"/>
            </a:xfrm>
            <a:custGeom>
              <a:avLst/>
              <a:gdLst/>
              <a:ahLst/>
              <a:cxnLst/>
              <a:rect l="l" t="t" r="r" b="b"/>
              <a:pathLst>
                <a:path w="1" h="1065" fill="none" extrusionOk="0">
                  <a:moveTo>
                    <a:pt x="1" y="1"/>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0"/>
            <p:cNvSpPr/>
            <p:nvPr/>
          </p:nvSpPr>
          <p:spPr>
            <a:xfrm>
              <a:off x="9579838" y="2867491"/>
              <a:ext cx="90" cy="89943"/>
            </a:xfrm>
            <a:custGeom>
              <a:avLst/>
              <a:gdLst/>
              <a:ahLst/>
              <a:cxnLst/>
              <a:rect l="l" t="t" r="r" b="b"/>
              <a:pathLst>
                <a:path w="1" h="1004" fill="none" extrusionOk="0">
                  <a:moveTo>
                    <a:pt x="0" y="1"/>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0"/>
            <p:cNvSpPr/>
            <p:nvPr/>
          </p:nvSpPr>
          <p:spPr>
            <a:xfrm>
              <a:off x="9397354" y="1715696"/>
              <a:ext cx="90" cy="92631"/>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0"/>
            <p:cNvSpPr/>
            <p:nvPr/>
          </p:nvSpPr>
          <p:spPr>
            <a:xfrm>
              <a:off x="9468215" y="214866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0"/>
            <p:cNvSpPr/>
            <p:nvPr/>
          </p:nvSpPr>
          <p:spPr>
            <a:xfrm>
              <a:off x="9503601" y="131543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0"/>
            <p:cNvSpPr/>
            <p:nvPr/>
          </p:nvSpPr>
          <p:spPr>
            <a:xfrm>
              <a:off x="9070637" y="857920"/>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0"/>
            <p:cNvSpPr/>
            <p:nvPr/>
          </p:nvSpPr>
          <p:spPr>
            <a:xfrm>
              <a:off x="8787459" y="1669381"/>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0"/>
            <p:cNvSpPr/>
            <p:nvPr/>
          </p:nvSpPr>
          <p:spPr>
            <a:xfrm>
              <a:off x="8814693" y="1987945"/>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0"/>
            <p:cNvSpPr/>
            <p:nvPr/>
          </p:nvSpPr>
          <p:spPr>
            <a:xfrm>
              <a:off x="8937156" y="2287517"/>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0"/>
            <p:cNvSpPr/>
            <p:nvPr/>
          </p:nvSpPr>
          <p:spPr>
            <a:xfrm>
              <a:off x="9018857" y="2862026"/>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0"/>
            <p:cNvSpPr/>
            <p:nvPr/>
          </p:nvSpPr>
          <p:spPr>
            <a:xfrm>
              <a:off x="9269426" y="3224218"/>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0"/>
            <p:cNvSpPr/>
            <p:nvPr/>
          </p:nvSpPr>
          <p:spPr>
            <a:xfrm>
              <a:off x="8814693" y="2617011"/>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0"/>
            <p:cNvSpPr/>
            <p:nvPr/>
          </p:nvSpPr>
          <p:spPr>
            <a:xfrm>
              <a:off x="8896305" y="3131587"/>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 name="Google Shape;282;p10"/>
          <p:cNvSpPr txBox="1">
            <a:spLocks noGrp="1"/>
          </p:cNvSpPr>
          <p:nvPr>
            <p:ph type="body" idx="1"/>
          </p:nvPr>
        </p:nvSpPr>
        <p:spPr>
          <a:xfrm>
            <a:off x="4027925" y="2732525"/>
            <a:ext cx="3049200" cy="1866900"/>
          </a:xfrm>
          <a:prstGeom prst="rect">
            <a:avLst/>
          </a:prstGeom>
        </p:spPr>
        <p:txBody>
          <a:bodyPr spcFirstLastPara="1" wrap="square" lIns="91425" tIns="91425" rIns="91425" bIns="91425" anchor="ctr" anchorCtr="0">
            <a:noAutofit/>
          </a:bodyPr>
          <a:lstStyle>
            <a:lvl1pPr marL="457200" lvl="0" indent="-228600" algn="r">
              <a:lnSpc>
                <a:spcPct val="100000"/>
              </a:lnSpc>
              <a:spcBef>
                <a:spcPts val="0"/>
              </a:spcBef>
              <a:spcAft>
                <a:spcPts val="0"/>
              </a:spcAft>
              <a:buSzPts val="1600"/>
              <a:buFont typeface="Bree Serif"/>
              <a:buNone/>
              <a:defRPr sz="3000">
                <a:solidFill>
                  <a:schemeClr val="lt1"/>
                </a:solidFill>
                <a:latin typeface="Bree Serif"/>
                <a:ea typeface="Bree Serif"/>
                <a:cs typeface="Bree Serif"/>
                <a:sym typeface="Bree Serif"/>
              </a:defRPr>
            </a:lvl1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3"/>
        <p:cNvGrpSpPr/>
        <p:nvPr/>
      </p:nvGrpSpPr>
      <p:grpSpPr>
        <a:xfrm>
          <a:off x="0" y="0"/>
          <a:ext cx="0" cy="0"/>
          <a:chOff x="0" y="0"/>
          <a:chExt cx="0" cy="0"/>
        </a:xfrm>
      </p:grpSpPr>
      <p:sp>
        <p:nvSpPr>
          <p:cNvPr id="284" name="Google Shape;284;p11"/>
          <p:cNvSpPr txBox="1">
            <a:spLocks noGrp="1"/>
          </p:cNvSpPr>
          <p:nvPr>
            <p:ph type="title" hasCustomPrompt="1"/>
          </p:nvPr>
        </p:nvSpPr>
        <p:spPr>
          <a:xfrm>
            <a:off x="713225" y="191725"/>
            <a:ext cx="77175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6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grpSp>
        <p:nvGrpSpPr>
          <p:cNvPr id="285" name="Google Shape;285;p11"/>
          <p:cNvGrpSpPr/>
          <p:nvPr/>
        </p:nvGrpSpPr>
        <p:grpSpPr>
          <a:xfrm>
            <a:off x="-391801" y="164137"/>
            <a:ext cx="9381281" cy="4439387"/>
            <a:chOff x="-391801" y="164137"/>
            <a:chExt cx="9381281" cy="4439387"/>
          </a:xfrm>
        </p:grpSpPr>
        <p:sp>
          <p:nvSpPr>
            <p:cNvPr id="286" name="Google Shape;286;p11"/>
            <p:cNvSpPr/>
            <p:nvPr/>
          </p:nvSpPr>
          <p:spPr>
            <a:xfrm>
              <a:off x="-391801" y="4085073"/>
              <a:ext cx="1494452" cy="514356"/>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11"/>
            <p:cNvGrpSpPr/>
            <p:nvPr/>
          </p:nvGrpSpPr>
          <p:grpSpPr>
            <a:xfrm flipH="1">
              <a:off x="7160061" y="164137"/>
              <a:ext cx="1829419" cy="4439387"/>
              <a:chOff x="1523503" y="160050"/>
              <a:chExt cx="1829419" cy="4439387"/>
            </a:xfrm>
          </p:grpSpPr>
          <p:sp>
            <p:nvSpPr>
              <p:cNvPr id="288" name="Google Shape;288;p11"/>
              <p:cNvSpPr/>
              <p:nvPr/>
            </p:nvSpPr>
            <p:spPr>
              <a:xfrm flipH="1">
                <a:off x="2443554" y="2194886"/>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1"/>
              <p:cNvSpPr/>
              <p:nvPr/>
            </p:nvSpPr>
            <p:spPr>
              <a:xfrm rot="10800000" flipH="1">
                <a:off x="2312939" y="2862026"/>
                <a:ext cx="0" cy="95408"/>
              </a:xfrm>
              <a:custGeom>
                <a:avLst/>
                <a:gdLst/>
                <a:ahLst/>
                <a:cxnLst/>
                <a:rect l="l" t="t" r="r" b="b"/>
                <a:pathLst>
                  <a:path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1"/>
              <p:cNvSpPr/>
              <p:nvPr/>
            </p:nvSpPr>
            <p:spPr>
              <a:xfrm flipH="1">
                <a:off x="2489869" y="2480842"/>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1"/>
              <p:cNvSpPr/>
              <p:nvPr/>
            </p:nvSpPr>
            <p:spPr>
              <a:xfrm flipH="1">
                <a:off x="2846597" y="1522372"/>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1"/>
              <p:cNvSpPr/>
              <p:nvPr/>
            </p:nvSpPr>
            <p:spPr>
              <a:xfrm rot="10800000" flipH="1">
                <a:off x="2312939" y="2012491"/>
                <a:ext cx="0" cy="95408"/>
              </a:xfrm>
              <a:custGeom>
                <a:avLst/>
                <a:gdLst/>
                <a:ahLst/>
                <a:cxnLst/>
                <a:rect l="l" t="t" r="r" b="b"/>
                <a:pathLst>
                  <a:path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1"/>
              <p:cNvSpPr/>
              <p:nvPr/>
            </p:nvSpPr>
            <p:spPr>
              <a:xfrm flipH="1">
                <a:off x="2361942" y="317790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1"/>
              <p:cNvSpPr/>
              <p:nvPr/>
            </p:nvSpPr>
            <p:spPr>
              <a:xfrm flipH="1">
                <a:off x="2941915" y="196348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 name="Google Shape;295;p11"/>
              <p:cNvGrpSpPr/>
              <p:nvPr/>
            </p:nvGrpSpPr>
            <p:grpSpPr>
              <a:xfrm>
                <a:off x="1523503" y="160050"/>
                <a:ext cx="1829419" cy="4439387"/>
                <a:chOff x="1523503" y="160050"/>
                <a:chExt cx="1829419" cy="4439387"/>
              </a:xfrm>
            </p:grpSpPr>
            <p:sp>
              <p:nvSpPr>
                <p:cNvPr id="296" name="Google Shape;296;p11"/>
                <p:cNvSpPr/>
                <p:nvPr/>
              </p:nvSpPr>
              <p:spPr>
                <a:xfrm>
                  <a:off x="1523503" y="16005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1"/>
                <p:cNvSpPr/>
                <p:nvPr/>
              </p:nvSpPr>
              <p:spPr>
                <a:xfrm flipH="1">
                  <a:off x="2075986" y="1217335"/>
                  <a:ext cx="1029421" cy="2388157"/>
                </a:xfrm>
                <a:custGeom>
                  <a:avLst/>
                  <a:gdLst/>
                  <a:ahLst/>
                  <a:cxnLst/>
                  <a:rect l="l" t="t" r="r" b="b"/>
                  <a:pathLst>
                    <a:path w="11491" h="26658" extrusionOk="0">
                      <a:moveTo>
                        <a:pt x="5746" y="1"/>
                      </a:moveTo>
                      <a:cubicBezTo>
                        <a:pt x="2584" y="1"/>
                        <a:pt x="1" y="2615"/>
                        <a:pt x="1" y="5746"/>
                      </a:cubicBezTo>
                      <a:lnTo>
                        <a:pt x="1" y="20913"/>
                      </a:lnTo>
                      <a:cubicBezTo>
                        <a:pt x="1" y="24074"/>
                        <a:pt x="2584" y="26658"/>
                        <a:pt x="5746" y="26658"/>
                      </a:cubicBezTo>
                      <a:cubicBezTo>
                        <a:pt x="8907" y="26658"/>
                        <a:pt x="11490" y="24074"/>
                        <a:pt x="11490" y="20913"/>
                      </a:cubicBezTo>
                      <a:lnTo>
                        <a:pt x="11490" y="5746"/>
                      </a:lnTo>
                      <a:cubicBezTo>
                        <a:pt x="11490" y="2615"/>
                        <a:pt x="8907" y="1"/>
                        <a:pt x="57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1"/>
                <p:cNvSpPr/>
                <p:nvPr/>
              </p:nvSpPr>
              <p:spPr>
                <a:xfrm flipH="1">
                  <a:off x="2590652" y="1715696"/>
                  <a:ext cx="90" cy="2883741"/>
                </a:xfrm>
                <a:custGeom>
                  <a:avLst/>
                  <a:gdLst/>
                  <a:ahLst/>
                  <a:cxnLst/>
                  <a:rect l="l" t="t" r="r" b="b"/>
                  <a:pathLst>
                    <a:path w="1" h="32190" fill="none" extrusionOk="0">
                      <a:moveTo>
                        <a:pt x="1" y="0"/>
                      </a:moveTo>
                      <a:lnTo>
                        <a:pt x="1" y="3218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1"/>
                <p:cNvSpPr/>
                <p:nvPr/>
              </p:nvSpPr>
              <p:spPr>
                <a:xfrm flipH="1">
                  <a:off x="2253006"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1"/>
                <p:cNvSpPr/>
                <p:nvPr/>
              </p:nvSpPr>
              <p:spPr>
                <a:xfrm flipH="1">
                  <a:off x="2443554" y="1568598"/>
                  <a:ext cx="147188" cy="514755"/>
                </a:xfrm>
                <a:custGeom>
                  <a:avLst/>
                  <a:gdLst/>
                  <a:ahLst/>
                  <a:cxnLst/>
                  <a:rect l="l" t="t" r="r" b="b"/>
                  <a:pathLst>
                    <a:path w="1643" h="5746" fill="none" extrusionOk="0">
                      <a:moveTo>
                        <a:pt x="1642" y="1"/>
                      </a:moveTo>
                      <a:lnTo>
                        <a:pt x="1" y="574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1"/>
                <p:cNvSpPr/>
                <p:nvPr/>
              </p:nvSpPr>
              <p:spPr>
                <a:xfrm flipH="1">
                  <a:off x="2590652" y="1824632"/>
                  <a:ext cx="215183" cy="887787"/>
                </a:xfrm>
                <a:custGeom>
                  <a:avLst/>
                  <a:gdLst/>
                  <a:ahLst/>
                  <a:cxnLst/>
                  <a:rect l="l" t="t" r="r" b="b"/>
                  <a:pathLst>
                    <a:path w="2402" h="9910" fill="none" extrusionOk="0">
                      <a:moveTo>
                        <a:pt x="0" y="0"/>
                      </a:moveTo>
                      <a:lnTo>
                        <a:pt x="2402" y="990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1"/>
                <p:cNvSpPr/>
                <p:nvPr/>
              </p:nvSpPr>
              <p:spPr>
                <a:xfrm flipH="1">
                  <a:off x="2285705" y="2410070"/>
                  <a:ext cx="305037" cy="1002098"/>
                </a:xfrm>
                <a:custGeom>
                  <a:avLst/>
                  <a:gdLst/>
                  <a:ahLst/>
                  <a:cxnLst/>
                  <a:rect l="l" t="t" r="r" b="b"/>
                  <a:pathLst>
                    <a:path w="3405" h="11186" fill="none" extrusionOk="0">
                      <a:moveTo>
                        <a:pt x="3405" y="0"/>
                      </a:moveTo>
                      <a:lnTo>
                        <a:pt x="1" y="1118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1"/>
                <p:cNvSpPr/>
                <p:nvPr/>
              </p:nvSpPr>
              <p:spPr>
                <a:xfrm flipH="1">
                  <a:off x="2762207" y="2911029"/>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1"/>
                <p:cNvSpPr/>
                <p:nvPr/>
              </p:nvSpPr>
              <p:spPr>
                <a:xfrm flipH="1">
                  <a:off x="2696810" y="3270533"/>
                  <a:ext cx="90" cy="95318"/>
                </a:xfrm>
                <a:custGeom>
                  <a:avLst/>
                  <a:gdLst/>
                  <a:ahLst/>
                  <a:cxnLst/>
                  <a:rect l="l" t="t" r="r" b="b"/>
                  <a:pathLst>
                    <a:path w="1" h="1064"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1"/>
                <p:cNvSpPr/>
                <p:nvPr/>
              </p:nvSpPr>
              <p:spPr>
                <a:xfrm flipH="1">
                  <a:off x="2876518" y="239098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1"/>
                <p:cNvSpPr/>
                <p:nvPr/>
              </p:nvSpPr>
              <p:spPr>
                <a:xfrm flipH="1">
                  <a:off x="2941915" y="2818488"/>
                  <a:ext cx="90" cy="92631"/>
                </a:xfrm>
                <a:custGeom>
                  <a:avLst/>
                  <a:gdLst/>
                  <a:ahLst/>
                  <a:cxnLst/>
                  <a:rect l="l" t="t" r="r" b="b"/>
                  <a:pathLst>
                    <a:path w="1" h="1034"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11"/>
              <p:cNvSpPr/>
              <p:nvPr/>
            </p:nvSpPr>
            <p:spPr>
              <a:xfrm flipH="1">
                <a:off x="2626038" y="1405284"/>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1"/>
              <p:cNvSpPr/>
              <p:nvPr/>
            </p:nvSpPr>
            <p:spPr>
              <a:xfrm flipH="1">
                <a:off x="2285705" y="1601296"/>
                <a:ext cx="90" cy="89943"/>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 name="Google Shape;309;p11"/>
            <p:cNvSpPr/>
            <p:nvPr/>
          </p:nvSpPr>
          <p:spPr>
            <a:xfrm flipH="1">
              <a:off x="265426" y="751762"/>
              <a:ext cx="1026734" cy="2853730"/>
            </a:xfrm>
            <a:custGeom>
              <a:avLst/>
              <a:gdLst/>
              <a:ahLst/>
              <a:cxnLst/>
              <a:rect l="l" t="t" r="r" b="b"/>
              <a:pathLst>
                <a:path w="11461" h="31855" extrusionOk="0">
                  <a:moveTo>
                    <a:pt x="5746" y="0"/>
                  </a:moveTo>
                  <a:cubicBezTo>
                    <a:pt x="2585" y="0"/>
                    <a:pt x="1" y="2584"/>
                    <a:pt x="1" y="5745"/>
                  </a:cubicBezTo>
                  <a:lnTo>
                    <a:pt x="1" y="26110"/>
                  </a:lnTo>
                  <a:cubicBezTo>
                    <a:pt x="1" y="29271"/>
                    <a:pt x="2585" y="31855"/>
                    <a:pt x="5746" y="31855"/>
                  </a:cubicBezTo>
                  <a:cubicBezTo>
                    <a:pt x="8937" y="31855"/>
                    <a:pt x="11460" y="29271"/>
                    <a:pt x="11460" y="26110"/>
                  </a:cubicBezTo>
                  <a:lnTo>
                    <a:pt x="11460" y="5745"/>
                  </a:lnTo>
                  <a:cubicBezTo>
                    <a:pt x="11460" y="2584"/>
                    <a:pt x="8876" y="0"/>
                    <a:pt x="57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1"/>
            <p:cNvSpPr/>
            <p:nvPr/>
          </p:nvSpPr>
          <p:spPr>
            <a:xfrm flipH="1">
              <a:off x="796486" y="1132946"/>
              <a:ext cx="90" cy="3466492"/>
            </a:xfrm>
            <a:custGeom>
              <a:avLst/>
              <a:gdLst/>
              <a:ahLst/>
              <a:cxnLst/>
              <a:rect l="l" t="t" r="r" b="b"/>
              <a:pathLst>
                <a:path w="1" h="38695" fill="none" extrusionOk="0">
                  <a:moveTo>
                    <a:pt x="1" y="1"/>
                  </a:moveTo>
                  <a:lnTo>
                    <a:pt x="1" y="3869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1"/>
            <p:cNvSpPr/>
            <p:nvPr/>
          </p:nvSpPr>
          <p:spPr>
            <a:xfrm flipH="1">
              <a:off x="458840" y="4599348"/>
              <a:ext cx="637218" cy="90"/>
            </a:xfrm>
            <a:custGeom>
              <a:avLst/>
              <a:gdLst/>
              <a:ahLst/>
              <a:cxnLst/>
              <a:rect l="l" t="t" r="r" b="b"/>
              <a:pathLst>
                <a:path w="7113" h="1" fill="none" extrusionOk="0">
                  <a:moveTo>
                    <a:pt x="0" y="0"/>
                  </a:moveTo>
                  <a:lnTo>
                    <a:pt x="7113"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1"/>
            <p:cNvSpPr/>
            <p:nvPr/>
          </p:nvSpPr>
          <p:spPr>
            <a:xfrm flipH="1">
              <a:off x="608536" y="1165644"/>
              <a:ext cx="188039" cy="917709"/>
            </a:xfrm>
            <a:custGeom>
              <a:avLst/>
              <a:gdLst/>
              <a:ahLst/>
              <a:cxnLst/>
              <a:rect l="l" t="t" r="r" b="b"/>
              <a:pathLst>
                <a:path w="2099" h="10244" fill="none" extrusionOk="0">
                  <a:moveTo>
                    <a:pt x="2098" y="0"/>
                  </a:moveTo>
                  <a:lnTo>
                    <a:pt x="1" y="1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1"/>
            <p:cNvSpPr/>
            <p:nvPr/>
          </p:nvSpPr>
          <p:spPr>
            <a:xfrm flipH="1">
              <a:off x="796486" y="1454287"/>
              <a:ext cx="247882" cy="1211816"/>
            </a:xfrm>
            <a:custGeom>
              <a:avLst/>
              <a:gdLst/>
              <a:ahLst/>
              <a:cxnLst/>
              <a:rect l="l" t="t" r="r" b="b"/>
              <a:pathLst>
                <a:path w="2767" h="13527" fill="none" extrusionOk="0">
                  <a:moveTo>
                    <a:pt x="1" y="0"/>
                  </a:moveTo>
                  <a:lnTo>
                    <a:pt x="2767" y="135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1"/>
            <p:cNvSpPr/>
            <p:nvPr/>
          </p:nvSpPr>
          <p:spPr>
            <a:xfrm flipH="1">
              <a:off x="578615" y="2410070"/>
              <a:ext cx="217960" cy="882323"/>
            </a:xfrm>
            <a:custGeom>
              <a:avLst/>
              <a:gdLst/>
              <a:ahLst/>
              <a:cxnLst/>
              <a:rect l="l" t="t" r="r" b="b"/>
              <a:pathLst>
                <a:path w="2433" h="9849" fill="none" extrusionOk="0">
                  <a:moveTo>
                    <a:pt x="2433" y="0"/>
                  </a:moveTo>
                  <a:lnTo>
                    <a:pt x="1" y="98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1"/>
            <p:cNvSpPr/>
            <p:nvPr/>
          </p:nvSpPr>
          <p:spPr>
            <a:xfrm flipH="1">
              <a:off x="973416" y="1192878"/>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1"/>
            <p:cNvSpPr/>
            <p:nvPr/>
          </p:nvSpPr>
          <p:spPr>
            <a:xfrm flipH="1">
              <a:off x="886339" y="1620378"/>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1"/>
            <p:cNvSpPr/>
            <p:nvPr/>
          </p:nvSpPr>
          <p:spPr>
            <a:xfrm flipH="1">
              <a:off x="608536" y="931469"/>
              <a:ext cx="90" cy="92631"/>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1"/>
            <p:cNvSpPr/>
            <p:nvPr/>
          </p:nvSpPr>
          <p:spPr>
            <a:xfrm flipH="1">
              <a:off x="687550" y="2083263"/>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1"/>
            <p:cNvSpPr/>
            <p:nvPr/>
          </p:nvSpPr>
          <p:spPr>
            <a:xfrm flipH="1">
              <a:off x="701167" y="2505388"/>
              <a:ext cx="90" cy="92631"/>
            </a:xfrm>
            <a:custGeom>
              <a:avLst/>
              <a:gdLst/>
              <a:ahLst/>
              <a:cxnLst/>
              <a:rect l="l" t="t" r="r" b="b"/>
              <a:pathLst>
                <a:path w="1" h="1034" fill="none" extrusionOk="0">
                  <a:moveTo>
                    <a:pt x="1" y="0"/>
                  </a:moveTo>
                  <a:lnTo>
                    <a:pt x="1" y="103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1"/>
            <p:cNvSpPr/>
            <p:nvPr/>
          </p:nvSpPr>
          <p:spPr>
            <a:xfrm flipH="1">
              <a:off x="578615" y="2935575"/>
              <a:ext cx="90" cy="95408"/>
            </a:xfrm>
            <a:custGeom>
              <a:avLst/>
              <a:gdLst/>
              <a:ahLst/>
              <a:cxnLst/>
              <a:rect l="l" t="t" r="r" b="b"/>
              <a:pathLst>
                <a:path w="1" h="1065" fill="none" extrusionOk="0">
                  <a:moveTo>
                    <a:pt x="1" y="1"/>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1"/>
            <p:cNvSpPr/>
            <p:nvPr/>
          </p:nvSpPr>
          <p:spPr>
            <a:xfrm flipH="1">
              <a:off x="360744" y="2867491"/>
              <a:ext cx="90" cy="89943"/>
            </a:xfrm>
            <a:custGeom>
              <a:avLst/>
              <a:gdLst/>
              <a:ahLst/>
              <a:cxnLst/>
              <a:rect l="l" t="t" r="r" b="b"/>
              <a:pathLst>
                <a:path w="1" h="1004" fill="none" extrusionOk="0">
                  <a:moveTo>
                    <a:pt x="0" y="1"/>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1"/>
            <p:cNvSpPr/>
            <p:nvPr/>
          </p:nvSpPr>
          <p:spPr>
            <a:xfrm flipH="1">
              <a:off x="543229" y="1715696"/>
              <a:ext cx="90" cy="92631"/>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1"/>
            <p:cNvSpPr/>
            <p:nvPr/>
          </p:nvSpPr>
          <p:spPr>
            <a:xfrm flipH="1">
              <a:off x="472367" y="214866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1"/>
            <p:cNvSpPr/>
            <p:nvPr/>
          </p:nvSpPr>
          <p:spPr>
            <a:xfrm flipH="1">
              <a:off x="436981" y="1315430"/>
              <a:ext cx="90" cy="89943"/>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1"/>
            <p:cNvSpPr/>
            <p:nvPr/>
          </p:nvSpPr>
          <p:spPr>
            <a:xfrm flipH="1">
              <a:off x="869945" y="857920"/>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1"/>
            <p:cNvSpPr/>
            <p:nvPr/>
          </p:nvSpPr>
          <p:spPr>
            <a:xfrm flipH="1">
              <a:off x="1153124" y="1669381"/>
              <a:ext cx="90" cy="92720"/>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1"/>
            <p:cNvSpPr/>
            <p:nvPr/>
          </p:nvSpPr>
          <p:spPr>
            <a:xfrm flipH="1">
              <a:off x="1125890" y="1987945"/>
              <a:ext cx="90" cy="95408"/>
            </a:xfrm>
            <a:custGeom>
              <a:avLst/>
              <a:gdLst/>
              <a:ahLst/>
              <a:cxnLst/>
              <a:rect l="l" t="t" r="r" b="b"/>
              <a:pathLst>
                <a:path w="1" h="1065" fill="none" extrusionOk="0">
                  <a:moveTo>
                    <a:pt x="0" y="1"/>
                  </a:moveTo>
                  <a:lnTo>
                    <a:pt x="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1"/>
            <p:cNvSpPr/>
            <p:nvPr/>
          </p:nvSpPr>
          <p:spPr>
            <a:xfrm flipH="1">
              <a:off x="1003427" y="2287517"/>
              <a:ext cx="90" cy="95408"/>
            </a:xfrm>
            <a:custGeom>
              <a:avLst/>
              <a:gdLst/>
              <a:ahLst/>
              <a:cxnLst/>
              <a:rect l="l" t="t" r="r" b="b"/>
              <a:pathLst>
                <a:path w="1" h="1065" fill="none" extrusionOk="0">
                  <a:moveTo>
                    <a:pt x="1" y="0"/>
                  </a:moveTo>
                  <a:lnTo>
                    <a:pt x="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1"/>
            <p:cNvSpPr/>
            <p:nvPr/>
          </p:nvSpPr>
          <p:spPr>
            <a:xfrm flipH="1">
              <a:off x="921725" y="2862026"/>
              <a:ext cx="90" cy="95408"/>
            </a:xfrm>
            <a:custGeom>
              <a:avLst/>
              <a:gdLst/>
              <a:ahLst/>
              <a:cxnLst/>
              <a:rect l="l" t="t" r="r" b="b"/>
              <a:pathLst>
                <a:path w="1" h="1065" fill="none" extrusionOk="0">
                  <a:moveTo>
                    <a:pt x="1" y="1"/>
                  </a:moveTo>
                  <a:lnTo>
                    <a:pt x="1"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1"/>
            <p:cNvSpPr/>
            <p:nvPr/>
          </p:nvSpPr>
          <p:spPr>
            <a:xfrm flipH="1">
              <a:off x="671156" y="3224218"/>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1"/>
            <p:cNvSpPr/>
            <p:nvPr/>
          </p:nvSpPr>
          <p:spPr>
            <a:xfrm flipH="1">
              <a:off x="1125890" y="2617011"/>
              <a:ext cx="90" cy="9540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1"/>
            <p:cNvSpPr/>
            <p:nvPr/>
          </p:nvSpPr>
          <p:spPr>
            <a:xfrm flipH="1">
              <a:off x="1044278" y="3131587"/>
              <a:ext cx="90" cy="92720"/>
            </a:xfrm>
            <a:custGeom>
              <a:avLst/>
              <a:gdLst/>
              <a:ahLst/>
              <a:cxnLst/>
              <a:rect l="l" t="t" r="r" b="b"/>
              <a:pathLst>
                <a:path w="1" h="1035" fill="none" extrusionOk="0">
                  <a:moveTo>
                    <a:pt x="1" y="1"/>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1"/>
            <p:cNvSpPr/>
            <p:nvPr/>
          </p:nvSpPr>
          <p:spPr>
            <a:xfrm>
              <a:off x="4886325" y="3635998"/>
              <a:ext cx="2736706" cy="963061"/>
            </a:xfrm>
            <a:custGeom>
              <a:avLst/>
              <a:gdLst/>
              <a:ahLst/>
              <a:cxnLst/>
              <a:rect l="l" t="t" r="r" b="b"/>
              <a:pathLst>
                <a:path w="32828" h="11552" extrusionOk="0">
                  <a:moveTo>
                    <a:pt x="21126" y="1"/>
                  </a:moveTo>
                  <a:cubicBezTo>
                    <a:pt x="15624" y="1"/>
                    <a:pt x="14256" y="4803"/>
                    <a:pt x="14256" y="4803"/>
                  </a:cubicBezTo>
                  <a:cubicBezTo>
                    <a:pt x="14256" y="4803"/>
                    <a:pt x="13647" y="4650"/>
                    <a:pt x="12793" y="4650"/>
                  </a:cubicBezTo>
                  <a:cubicBezTo>
                    <a:pt x="11270" y="4650"/>
                    <a:pt x="8966" y="5137"/>
                    <a:pt x="7934" y="7843"/>
                  </a:cubicBezTo>
                  <a:cubicBezTo>
                    <a:pt x="7934" y="7843"/>
                    <a:pt x="1216" y="8177"/>
                    <a:pt x="1" y="11551"/>
                  </a:cubicBezTo>
                  <a:lnTo>
                    <a:pt x="32828" y="11551"/>
                  </a:lnTo>
                  <a:cubicBezTo>
                    <a:pt x="32828" y="11551"/>
                    <a:pt x="32372" y="5715"/>
                    <a:pt x="27053" y="5259"/>
                  </a:cubicBezTo>
                  <a:cubicBezTo>
                    <a:pt x="27053" y="5259"/>
                    <a:pt x="26627" y="1"/>
                    <a:pt x="21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 name="Google Shape;334;p11"/>
          <p:cNvSpPr txBox="1">
            <a:spLocks noGrp="1"/>
          </p:cNvSpPr>
          <p:nvPr>
            <p:ph type="body" idx="1"/>
          </p:nvPr>
        </p:nvSpPr>
        <p:spPr>
          <a:xfrm>
            <a:off x="713225" y="2090575"/>
            <a:ext cx="7717500" cy="1300800"/>
          </a:xfrm>
          <a:prstGeom prst="rect">
            <a:avLst/>
          </a:prstGeom>
        </p:spPr>
        <p:txBody>
          <a:bodyPr spcFirstLastPara="1" wrap="square" lIns="91425" tIns="91425" rIns="91425" bIns="91425" anchor="t" anchorCtr="0">
            <a:noAutofit/>
          </a:bodyPr>
          <a:lstStyle>
            <a:lvl1pPr marL="457200" lvl="0" indent="-330200" algn="ctr">
              <a:spcBef>
                <a:spcPts val="0"/>
              </a:spcBef>
              <a:spcAft>
                <a:spcPts val="0"/>
              </a:spcAft>
              <a:buSzPts val="1600"/>
              <a:buChar char="●"/>
              <a:defRPr sz="1800">
                <a:latin typeface="Kanit Light"/>
                <a:ea typeface="Kanit Light"/>
                <a:cs typeface="Kanit Light"/>
                <a:sym typeface="Kanit Light"/>
              </a:defRPr>
            </a:lvl1pPr>
            <a:lvl2pPr marL="914400" lvl="1" indent="-330200" algn="ctr">
              <a:spcBef>
                <a:spcPts val="1600"/>
              </a:spcBef>
              <a:spcAft>
                <a:spcPts val="0"/>
              </a:spcAft>
              <a:buSzPts val="1600"/>
              <a:buChar char="○"/>
              <a:defRPr/>
            </a:lvl2pPr>
            <a:lvl3pPr marL="1371600" lvl="2" indent="-330200" algn="ctr">
              <a:spcBef>
                <a:spcPts val="1600"/>
              </a:spcBef>
              <a:spcAft>
                <a:spcPts val="0"/>
              </a:spcAft>
              <a:buSzPts val="1600"/>
              <a:buChar char="■"/>
              <a:defRPr/>
            </a:lvl3pPr>
            <a:lvl4pPr marL="1828800" lvl="3" indent="-330200" algn="ctr">
              <a:spcBef>
                <a:spcPts val="1600"/>
              </a:spcBef>
              <a:spcAft>
                <a:spcPts val="0"/>
              </a:spcAft>
              <a:buSzPts val="1600"/>
              <a:buChar char="●"/>
              <a:defRPr/>
            </a:lvl4pPr>
            <a:lvl5pPr marL="2286000" lvl="4" indent="-330200" algn="ctr">
              <a:spcBef>
                <a:spcPts val="1600"/>
              </a:spcBef>
              <a:spcAft>
                <a:spcPts val="0"/>
              </a:spcAft>
              <a:buSzPts val="1600"/>
              <a:buChar char="○"/>
              <a:defRPr/>
            </a:lvl5pPr>
            <a:lvl6pPr marL="2743200" lvl="5" indent="-330200" algn="ctr">
              <a:spcBef>
                <a:spcPts val="1600"/>
              </a:spcBef>
              <a:spcAft>
                <a:spcPts val="0"/>
              </a:spcAft>
              <a:buSzPts val="1600"/>
              <a:buChar char="■"/>
              <a:defRPr/>
            </a:lvl6pPr>
            <a:lvl7pPr marL="3200400" lvl="6" indent="-330200" algn="ctr">
              <a:spcBef>
                <a:spcPts val="1600"/>
              </a:spcBef>
              <a:spcAft>
                <a:spcPts val="0"/>
              </a:spcAft>
              <a:buSzPts val="1600"/>
              <a:buChar char="●"/>
              <a:defRPr/>
            </a:lvl7pPr>
            <a:lvl8pPr marL="3657600" lvl="7" indent="-330200" algn="ctr">
              <a:spcBef>
                <a:spcPts val="1600"/>
              </a:spcBef>
              <a:spcAft>
                <a:spcPts val="0"/>
              </a:spcAft>
              <a:buSzPts val="1600"/>
              <a:buChar char="○"/>
              <a:defRPr/>
            </a:lvl8pPr>
            <a:lvl9pPr marL="4114800" lvl="8" indent="-330200" algn="ctr">
              <a:spcBef>
                <a:spcPts val="1600"/>
              </a:spcBef>
              <a:spcAft>
                <a:spcPts val="1600"/>
              </a:spcAft>
              <a:buSzPts val="16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33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336"/>
        <p:cNvGrpSpPr/>
        <p:nvPr/>
      </p:nvGrpSpPr>
      <p:grpSpPr>
        <a:xfrm>
          <a:off x="0" y="0"/>
          <a:ext cx="0" cy="0"/>
          <a:chOff x="0" y="0"/>
          <a:chExt cx="0" cy="0"/>
        </a:xfrm>
      </p:grpSpPr>
      <p:grpSp>
        <p:nvGrpSpPr>
          <p:cNvPr id="337" name="Google Shape;337;p13"/>
          <p:cNvGrpSpPr/>
          <p:nvPr/>
        </p:nvGrpSpPr>
        <p:grpSpPr>
          <a:xfrm>
            <a:off x="8223695" y="2124157"/>
            <a:ext cx="1457115" cy="2468198"/>
            <a:chOff x="70293" y="1615974"/>
            <a:chExt cx="1758527" cy="2978398"/>
          </a:xfrm>
        </p:grpSpPr>
        <p:sp>
          <p:nvSpPr>
            <p:cNvPr id="338" name="Google Shape;338;p13"/>
            <p:cNvSpPr/>
            <p:nvPr/>
          </p:nvSpPr>
          <p:spPr>
            <a:xfrm>
              <a:off x="70293" y="1615974"/>
              <a:ext cx="1758527" cy="1755514"/>
            </a:xfrm>
            <a:custGeom>
              <a:avLst/>
              <a:gdLst/>
              <a:ahLst/>
              <a:cxnLst/>
              <a:rect l="l" t="t" r="r" b="b"/>
              <a:pathLst>
                <a:path w="17265" h="17235" extrusionOk="0">
                  <a:moveTo>
                    <a:pt x="8632" y="0"/>
                  </a:moveTo>
                  <a:cubicBezTo>
                    <a:pt x="3860" y="0"/>
                    <a:pt x="0" y="3861"/>
                    <a:pt x="0" y="8602"/>
                  </a:cubicBezTo>
                  <a:cubicBezTo>
                    <a:pt x="0" y="13374"/>
                    <a:pt x="3860" y="17235"/>
                    <a:pt x="8632" y="17235"/>
                  </a:cubicBezTo>
                  <a:cubicBezTo>
                    <a:pt x="13405" y="17235"/>
                    <a:pt x="17265" y="13374"/>
                    <a:pt x="17265" y="8602"/>
                  </a:cubicBezTo>
                  <a:cubicBezTo>
                    <a:pt x="17265" y="3861"/>
                    <a:pt x="13405" y="0"/>
                    <a:pt x="8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3"/>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3"/>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3"/>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3"/>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3"/>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3"/>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3"/>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3"/>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3"/>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3"/>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3"/>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3"/>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13"/>
          <p:cNvSpPr/>
          <p:nvPr/>
        </p:nvSpPr>
        <p:spPr>
          <a:xfrm>
            <a:off x="8859701" y="161925"/>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3"/>
          <p:cNvSpPr/>
          <p:nvPr/>
        </p:nvSpPr>
        <p:spPr>
          <a:xfrm>
            <a:off x="7402376" y="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3"/>
          <p:cNvSpPr/>
          <p:nvPr/>
        </p:nvSpPr>
        <p:spPr>
          <a:xfrm>
            <a:off x="7065835" y="1037126"/>
            <a:ext cx="1528472" cy="478203"/>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3"/>
          <p:cNvSpPr/>
          <p:nvPr/>
        </p:nvSpPr>
        <p:spPr>
          <a:xfrm>
            <a:off x="402077" y="850609"/>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3"/>
          <p:cNvSpPr/>
          <p:nvPr/>
        </p:nvSpPr>
        <p:spPr>
          <a:xfrm>
            <a:off x="1024377" y="2195234"/>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3"/>
          <p:cNvSpPr txBox="1">
            <a:spLocks noGrp="1"/>
          </p:cNvSpPr>
          <p:nvPr>
            <p:ph type="subTitle" idx="1"/>
          </p:nvPr>
        </p:nvSpPr>
        <p:spPr>
          <a:xfrm>
            <a:off x="3084950" y="1202875"/>
            <a:ext cx="3775500" cy="478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400"/>
              <a:buFont typeface="Bree Serif"/>
              <a:buNone/>
              <a:defRPr sz="2200">
                <a:solidFill>
                  <a:schemeClr val="accent2"/>
                </a:solidFill>
                <a:latin typeface="Bree Serif"/>
                <a:ea typeface="Bree Serif"/>
                <a:cs typeface="Bree Serif"/>
                <a:sym typeface="Bree Serif"/>
              </a:defRPr>
            </a:lvl1pPr>
            <a:lvl2pPr lvl="1">
              <a:spcBef>
                <a:spcPts val="0"/>
              </a:spcBef>
              <a:spcAft>
                <a:spcPts val="0"/>
              </a:spcAft>
              <a:buSzPts val="2400"/>
              <a:buFont typeface="Bree Serif"/>
              <a:buNone/>
              <a:defRPr sz="2400">
                <a:latin typeface="Bree Serif"/>
                <a:ea typeface="Bree Serif"/>
                <a:cs typeface="Bree Serif"/>
                <a:sym typeface="Bree Serif"/>
              </a:defRPr>
            </a:lvl2pPr>
            <a:lvl3pPr lvl="2">
              <a:spcBef>
                <a:spcPts val="1600"/>
              </a:spcBef>
              <a:spcAft>
                <a:spcPts val="0"/>
              </a:spcAft>
              <a:buSzPts val="2400"/>
              <a:buFont typeface="Bree Serif"/>
              <a:buNone/>
              <a:defRPr sz="2400">
                <a:latin typeface="Bree Serif"/>
                <a:ea typeface="Bree Serif"/>
                <a:cs typeface="Bree Serif"/>
                <a:sym typeface="Bree Serif"/>
              </a:defRPr>
            </a:lvl3pPr>
            <a:lvl4pPr lvl="3">
              <a:spcBef>
                <a:spcPts val="1600"/>
              </a:spcBef>
              <a:spcAft>
                <a:spcPts val="0"/>
              </a:spcAft>
              <a:buSzPts val="2400"/>
              <a:buFont typeface="Bree Serif"/>
              <a:buNone/>
              <a:defRPr sz="2400">
                <a:latin typeface="Bree Serif"/>
                <a:ea typeface="Bree Serif"/>
                <a:cs typeface="Bree Serif"/>
                <a:sym typeface="Bree Serif"/>
              </a:defRPr>
            </a:lvl4pPr>
            <a:lvl5pPr lvl="4">
              <a:spcBef>
                <a:spcPts val="1600"/>
              </a:spcBef>
              <a:spcAft>
                <a:spcPts val="0"/>
              </a:spcAft>
              <a:buSzPts val="2400"/>
              <a:buFont typeface="Bree Serif"/>
              <a:buNone/>
              <a:defRPr sz="2400">
                <a:latin typeface="Bree Serif"/>
                <a:ea typeface="Bree Serif"/>
                <a:cs typeface="Bree Serif"/>
                <a:sym typeface="Bree Serif"/>
              </a:defRPr>
            </a:lvl5pPr>
            <a:lvl6pPr lvl="5">
              <a:spcBef>
                <a:spcPts val="1600"/>
              </a:spcBef>
              <a:spcAft>
                <a:spcPts val="0"/>
              </a:spcAft>
              <a:buSzPts val="2400"/>
              <a:buFont typeface="Bree Serif"/>
              <a:buNone/>
              <a:defRPr sz="2400">
                <a:latin typeface="Bree Serif"/>
                <a:ea typeface="Bree Serif"/>
                <a:cs typeface="Bree Serif"/>
                <a:sym typeface="Bree Serif"/>
              </a:defRPr>
            </a:lvl6pPr>
            <a:lvl7pPr lvl="6">
              <a:spcBef>
                <a:spcPts val="1600"/>
              </a:spcBef>
              <a:spcAft>
                <a:spcPts val="0"/>
              </a:spcAft>
              <a:buSzPts val="2400"/>
              <a:buFont typeface="Bree Serif"/>
              <a:buNone/>
              <a:defRPr sz="2400">
                <a:latin typeface="Bree Serif"/>
                <a:ea typeface="Bree Serif"/>
                <a:cs typeface="Bree Serif"/>
                <a:sym typeface="Bree Serif"/>
              </a:defRPr>
            </a:lvl7pPr>
            <a:lvl8pPr lvl="7">
              <a:spcBef>
                <a:spcPts val="1600"/>
              </a:spcBef>
              <a:spcAft>
                <a:spcPts val="0"/>
              </a:spcAft>
              <a:buSzPts val="2400"/>
              <a:buFont typeface="Bree Serif"/>
              <a:buNone/>
              <a:defRPr sz="2400">
                <a:latin typeface="Bree Serif"/>
                <a:ea typeface="Bree Serif"/>
                <a:cs typeface="Bree Serif"/>
                <a:sym typeface="Bree Serif"/>
              </a:defRPr>
            </a:lvl8pPr>
            <a:lvl9pPr lvl="8">
              <a:spcBef>
                <a:spcPts val="1600"/>
              </a:spcBef>
              <a:spcAft>
                <a:spcPts val="1600"/>
              </a:spcAft>
              <a:buSzPts val="2400"/>
              <a:buFont typeface="Bree Serif"/>
              <a:buNone/>
              <a:defRPr sz="2400">
                <a:latin typeface="Bree Serif"/>
                <a:ea typeface="Bree Serif"/>
                <a:cs typeface="Bree Serif"/>
                <a:sym typeface="Bree Serif"/>
              </a:defRPr>
            </a:lvl9pPr>
          </a:lstStyle>
          <a:p>
            <a:endParaRPr/>
          </a:p>
        </p:txBody>
      </p:sp>
      <p:sp>
        <p:nvSpPr>
          <p:cNvPr id="357" name="Google Shape;357;p13"/>
          <p:cNvSpPr txBox="1">
            <a:spLocks noGrp="1"/>
          </p:cNvSpPr>
          <p:nvPr>
            <p:ph type="title" hasCustomPrompt="1"/>
          </p:nvPr>
        </p:nvSpPr>
        <p:spPr>
          <a:xfrm>
            <a:off x="2172998" y="1342350"/>
            <a:ext cx="705000" cy="78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b="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358" name="Google Shape;358;p13"/>
          <p:cNvSpPr txBox="1">
            <a:spLocks noGrp="1"/>
          </p:cNvSpPr>
          <p:nvPr>
            <p:ph type="subTitle" idx="2"/>
          </p:nvPr>
        </p:nvSpPr>
        <p:spPr>
          <a:xfrm>
            <a:off x="3084962" y="1528675"/>
            <a:ext cx="3287100" cy="579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59" name="Google Shape;359;p13"/>
          <p:cNvSpPr txBox="1">
            <a:spLocks noGrp="1"/>
          </p:cNvSpPr>
          <p:nvPr>
            <p:ph type="title" idx="3"/>
          </p:nvPr>
        </p:nvSpPr>
        <p:spPr>
          <a:xfrm>
            <a:off x="713225" y="372390"/>
            <a:ext cx="7699200" cy="478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360" name="Google Shape;360;p13"/>
          <p:cNvSpPr txBox="1">
            <a:spLocks noGrp="1"/>
          </p:cNvSpPr>
          <p:nvPr>
            <p:ph type="subTitle" idx="4"/>
          </p:nvPr>
        </p:nvSpPr>
        <p:spPr>
          <a:xfrm>
            <a:off x="3084950" y="2281650"/>
            <a:ext cx="3775500" cy="47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ree Serif"/>
              <a:buNone/>
              <a:defRPr sz="2200">
                <a:solidFill>
                  <a:schemeClr val="accent2"/>
                </a:solidFill>
                <a:latin typeface="Bree Serif"/>
                <a:ea typeface="Bree Serif"/>
                <a:cs typeface="Bree Serif"/>
                <a:sym typeface="Bree Serif"/>
              </a:defRPr>
            </a:lvl1pPr>
            <a:lvl2pPr lvl="1" rtl="0">
              <a:spcBef>
                <a:spcPts val="0"/>
              </a:spcBef>
              <a:spcAft>
                <a:spcPts val="0"/>
              </a:spcAft>
              <a:buSzPts val="2400"/>
              <a:buFont typeface="Bree Serif"/>
              <a:buNone/>
              <a:defRPr sz="2400">
                <a:latin typeface="Bree Serif"/>
                <a:ea typeface="Bree Serif"/>
                <a:cs typeface="Bree Serif"/>
                <a:sym typeface="Bree Serif"/>
              </a:defRPr>
            </a:lvl2pPr>
            <a:lvl3pPr lvl="2" rtl="0">
              <a:spcBef>
                <a:spcPts val="1600"/>
              </a:spcBef>
              <a:spcAft>
                <a:spcPts val="0"/>
              </a:spcAft>
              <a:buSzPts val="2400"/>
              <a:buFont typeface="Bree Serif"/>
              <a:buNone/>
              <a:defRPr sz="2400">
                <a:latin typeface="Bree Serif"/>
                <a:ea typeface="Bree Serif"/>
                <a:cs typeface="Bree Serif"/>
                <a:sym typeface="Bree Serif"/>
              </a:defRPr>
            </a:lvl3pPr>
            <a:lvl4pPr lvl="3" rtl="0">
              <a:spcBef>
                <a:spcPts val="1600"/>
              </a:spcBef>
              <a:spcAft>
                <a:spcPts val="0"/>
              </a:spcAft>
              <a:buSzPts val="2400"/>
              <a:buFont typeface="Bree Serif"/>
              <a:buNone/>
              <a:defRPr sz="2400">
                <a:latin typeface="Bree Serif"/>
                <a:ea typeface="Bree Serif"/>
                <a:cs typeface="Bree Serif"/>
                <a:sym typeface="Bree Serif"/>
              </a:defRPr>
            </a:lvl4pPr>
            <a:lvl5pPr lvl="4" rtl="0">
              <a:spcBef>
                <a:spcPts val="1600"/>
              </a:spcBef>
              <a:spcAft>
                <a:spcPts val="0"/>
              </a:spcAft>
              <a:buSzPts val="2400"/>
              <a:buFont typeface="Bree Serif"/>
              <a:buNone/>
              <a:defRPr sz="2400">
                <a:latin typeface="Bree Serif"/>
                <a:ea typeface="Bree Serif"/>
                <a:cs typeface="Bree Serif"/>
                <a:sym typeface="Bree Serif"/>
              </a:defRPr>
            </a:lvl5pPr>
            <a:lvl6pPr lvl="5" rtl="0">
              <a:spcBef>
                <a:spcPts val="1600"/>
              </a:spcBef>
              <a:spcAft>
                <a:spcPts val="0"/>
              </a:spcAft>
              <a:buSzPts val="2400"/>
              <a:buFont typeface="Bree Serif"/>
              <a:buNone/>
              <a:defRPr sz="2400">
                <a:latin typeface="Bree Serif"/>
                <a:ea typeface="Bree Serif"/>
                <a:cs typeface="Bree Serif"/>
                <a:sym typeface="Bree Serif"/>
              </a:defRPr>
            </a:lvl6pPr>
            <a:lvl7pPr lvl="6" rtl="0">
              <a:spcBef>
                <a:spcPts val="1600"/>
              </a:spcBef>
              <a:spcAft>
                <a:spcPts val="0"/>
              </a:spcAft>
              <a:buSzPts val="2400"/>
              <a:buFont typeface="Bree Serif"/>
              <a:buNone/>
              <a:defRPr sz="2400">
                <a:latin typeface="Bree Serif"/>
                <a:ea typeface="Bree Serif"/>
                <a:cs typeface="Bree Serif"/>
                <a:sym typeface="Bree Serif"/>
              </a:defRPr>
            </a:lvl7pPr>
            <a:lvl8pPr lvl="7" rtl="0">
              <a:spcBef>
                <a:spcPts val="1600"/>
              </a:spcBef>
              <a:spcAft>
                <a:spcPts val="0"/>
              </a:spcAft>
              <a:buSzPts val="2400"/>
              <a:buFont typeface="Bree Serif"/>
              <a:buNone/>
              <a:defRPr sz="2400">
                <a:latin typeface="Bree Serif"/>
                <a:ea typeface="Bree Serif"/>
                <a:cs typeface="Bree Serif"/>
                <a:sym typeface="Bree Serif"/>
              </a:defRPr>
            </a:lvl8pPr>
            <a:lvl9pPr lvl="8" rtl="0">
              <a:spcBef>
                <a:spcPts val="1600"/>
              </a:spcBef>
              <a:spcAft>
                <a:spcPts val="1600"/>
              </a:spcAft>
              <a:buSzPts val="2400"/>
              <a:buFont typeface="Bree Serif"/>
              <a:buNone/>
              <a:defRPr sz="2400">
                <a:latin typeface="Bree Serif"/>
                <a:ea typeface="Bree Serif"/>
                <a:cs typeface="Bree Serif"/>
                <a:sym typeface="Bree Serif"/>
              </a:defRPr>
            </a:lvl9pPr>
          </a:lstStyle>
          <a:p>
            <a:endParaRPr/>
          </a:p>
        </p:txBody>
      </p:sp>
      <p:sp>
        <p:nvSpPr>
          <p:cNvPr id="361" name="Google Shape;361;p13"/>
          <p:cNvSpPr txBox="1">
            <a:spLocks noGrp="1"/>
          </p:cNvSpPr>
          <p:nvPr>
            <p:ph type="title" idx="5" hasCustomPrompt="1"/>
          </p:nvPr>
        </p:nvSpPr>
        <p:spPr>
          <a:xfrm>
            <a:off x="2172998" y="2373900"/>
            <a:ext cx="705000" cy="78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b="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362" name="Google Shape;362;p13"/>
          <p:cNvSpPr txBox="1">
            <a:spLocks noGrp="1"/>
          </p:cNvSpPr>
          <p:nvPr>
            <p:ph type="subTitle" idx="6"/>
          </p:nvPr>
        </p:nvSpPr>
        <p:spPr>
          <a:xfrm>
            <a:off x="3084962" y="2607450"/>
            <a:ext cx="3287100" cy="579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63" name="Google Shape;363;p13"/>
          <p:cNvSpPr txBox="1">
            <a:spLocks noGrp="1"/>
          </p:cNvSpPr>
          <p:nvPr>
            <p:ph type="subTitle" idx="7"/>
          </p:nvPr>
        </p:nvSpPr>
        <p:spPr>
          <a:xfrm>
            <a:off x="3084992" y="3360425"/>
            <a:ext cx="3775500" cy="47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ree Serif"/>
              <a:buNone/>
              <a:defRPr sz="2200">
                <a:solidFill>
                  <a:schemeClr val="accent2"/>
                </a:solidFill>
                <a:latin typeface="Bree Serif"/>
                <a:ea typeface="Bree Serif"/>
                <a:cs typeface="Bree Serif"/>
                <a:sym typeface="Bree Serif"/>
              </a:defRPr>
            </a:lvl1pPr>
            <a:lvl2pPr lvl="1" rtl="0">
              <a:spcBef>
                <a:spcPts val="0"/>
              </a:spcBef>
              <a:spcAft>
                <a:spcPts val="0"/>
              </a:spcAft>
              <a:buSzPts val="2400"/>
              <a:buFont typeface="Bree Serif"/>
              <a:buNone/>
              <a:defRPr sz="2400">
                <a:latin typeface="Bree Serif"/>
                <a:ea typeface="Bree Serif"/>
                <a:cs typeface="Bree Serif"/>
                <a:sym typeface="Bree Serif"/>
              </a:defRPr>
            </a:lvl2pPr>
            <a:lvl3pPr lvl="2" rtl="0">
              <a:spcBef>
                <a:spcPts val="1600"/>
              </a:spcBef>
              <a:spcAft>
                <a:spcPts val="0"/>
              </a:spcAft>
              <a:buSzPts val="2400"/>
              <a:buFont typeface="Bree Serif"/>
              <a:buNone/>
              <a:defRPr sz="2400">
                <a:latin typeface="Bree Serif"/>
                <a:ea typeface="Bree Serif"/>
                <a:cs typeface="Bree Serif"/>
                <a:sym typeface="Bree Serif"/>
              </a:defRPr>
            </a:lvl3pPr>
            <a:lvl4pPr lvl="3" rtl="0">
              <a:spcBef>
                <a:spcPts val="1600"/>
              </a:spcBef>
              <a:spcAft>
                <a:spcPts val="0"/>
              </a:spcAft>
              <a:buSzPts val="2400"/>
              <a:buFont typeface="Bree Serif"/>
              <a:buNone/>
              <a:defRPr sz="2400">
                <a:latin typeface="Bree Serif"/>
                <a:ea typeface="Bree Serif"/>
                <a:cs typeface="Bree Serif"/>
                <a:sym typeface="Bree Serif"/>
              </a:defRPr>
            </a:lvl4pPr>
            <a:lvl5pPr lvl="4" rtl="0">
              <a:spcBef>
                <a:spcPts val="1600"/>
              </a:spcBef>
              <a:spcAft>
                <a:spcPts val="0"/>
              </a:spcAft>
              <a:buSzPts val="2400"/>
              <a:buFont typeface="Bree Serif"/>
              <a:buNone/>
              <a:defRPr sz="2400">
                <a:latin typeface="Bree Serif"/>
                <a:ea typeface="Bree Serif"/>
                <a:cs typeface="Bree Serif"/>
                <a:sym typeface="Bree Serif"/>
              </a:defRPr>
            </a:lvl5pPr>
            <a:lvl6pPr lvl="5" rtl="0">
              <a:spcBef>
                <a:spcPts val="1600"/>
              </a:spcBef>
              <a:spcAft>
                <a:spcPts val="0"/>
              </a:spcAft>
              <a:buSzPts val="2400"/>
              <a:buFont typeface="Bree Serif"/>
              <a:buNone/>
              <a:defRPr sz="2400">
                <a:latin typeface="Bree Serif"/>
                <a:ea typeface="Bree Serif"/>
                <a:cs typeface="Bree Serif"/>
                <a:sym typeface="Bree Serif"/>
              </a:defRPr>
            </a:lvl6pPr>
            <a:lvl7pPr lvl="6" rtl="0">
              <a:spcBef>
                <a:spcPts val="1600"/>
              </a:spcBef>
              <a:spcAft>
                <a:spcPts val="0"/>
              </a:spcAft>
              <a:buSzPts val="2400"/>
              <a:buFont typeface="Bree Serif"/>
              <a:buNone/>
              <a:defRPr sz="2400">
                <a:latin typeface="Bree Serif"/>
                <a:ea typeface="Bree Serif"/>
                <a:cs typeface="Bree Serif"/>
                <a:sym typeface="Bree Serif"/>
              </a:defRPr>
            </a:lvl7pPr>
            <a:lvl8pPr lvl="7" rtl="0">
              <a:spcBef>
                <a:spcPts val="1600"/>
              </a:spcBef>
              <a:spcAft>
                <a:spcPts val="0"/>
              </a:spcAft>
              <a:buSzPts val="2400"/>
              <a:buFont typeface="Bree Serif"/>
              <a:buNone/>
              <a:defRPr sz="2400">
                <a:latin typeface="Bree Serif"/>
                <a:ea typeface="Bree Serif"/>
                <a:cs typeface="Bree Serif"/>
                <a:sym typeface="Bree Serif"/>
              </a:defRPr>
            </a:lvl8pPr>
            <a:lvl9pPr lvl="8" rtl="0">
              <a:spcBef>
                <a:spcPts val="1600"/>
              </a:spcBef>
              <a:spcAft>
                <a:spcPts val="1600"/>
              </a:spcAft>
              <a:buSzPts val="2400"/>
              <a:buFont typeface="Bree Serif"/>
              <a:buNone/>
              <a:defRPr sz="2400">
                <a:latin typeface="Bree Serif"/>
                <a:ea typeface="Bree Serif"/>
                <a:cs typeface="Bree Serif"/>
                <a:sym typeface="Bree Serif"/>
              </a:defRPr>
            </a:lvl9pPr>
          </a:lstStyle>
          <a:p>
            <a:endParaRPr/>
          </a:p>
        </p:txBody>
      </p:sp>
      <p:sp>
        <p:nvSpPr>
          <p:cNvPr id="364" name="Google Shape;364;p13"/>
          <p:cNvSpPr txBox="1">
            <a:spLocks noGrp="1"/>
          </p:cNvSpPr>
          <p:nvPr>
            <p:ph type="title" idx="8" hasCustomPrompt="1"/>
          </p:nvPr>
        </p:nvSpPr>
        <p:spPr>
          <a:xfrm>
            <a:off x="2172998" y="3483425"/>
            <a:ext cx="705000" cy="78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b="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365" name="Google Shape;365;p13"/>
          <p:cNvSpPr txBox="1">
            <a:spLocks noGrp="1"/>
          </p:cNvSpPr>
          <p:nvPr>
            <p:ph type="subTitle" idx="9"/>
          </p:nvPr>
        </p:nvSpPr>
        <p:spPr>
          <a:xfrm>
            <a:off x="3084925" y="3686225"/>
            <a:ext cx="3287100" cy="579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grpSp>
        <p:nvGrpSpPr>
          <p:cNvPr id="366" name="Google Shape;366;p13"/>
          <p:cNvGrpSpPr/>
          <p:nvPr/>
        </p:nvGrpSpPr>
        <p:grpSpPr>
          <a:xfrm>
            <a:off x="-1066499" y="3894420"/>
            <a:ext cx="2325243" cy="705000"/>
            <a:chOff x="-1066499" y="3894420"/>
            <a:chExt cx="2325243" cy="705000"/>
          </a:xfrm>
        </p:grpSpPr>
        <p:sp>
          <p:nvSpPr>
            <p:cNvPr id="367" name="Google Shape;367;p13"/>
            <p:cNvSpPr/>
            <p:nvPr/>
          </p:nvSpPr>
          <p:spPr>
            <a:xfrm>
              <a:off x="-915680" y="3894420"/>
              <a:ext cx="2048357" cy="704998"/>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3"/>
            <p:cNvSpPr/>
            <p:nvPr/>
          </p:nvSpPr>
          <p:spPr>
            <a:xfrm>
              <a:off x="-1066499" y="4599352"/>
              <a:ext cx="2325243" cy="68"/>
            </a:xfrm>
            <a:custGeom>
              <a:avLst/>
              <a:gdLst/>
              <a:ahLst/>
              <a:cxnLst/>
              <a:rect l="l" t="t" r="r" b="b"/>
              <a:pathLst>
                <a:path w="34196" h="1" fill="none" extrusionOk="0">
                  <a:moveTo>
                    <a:pt x="0" y="1"/>
                  </a:moveTo>
                  <a:lnTo>
                    <a:pt x="34195"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2">
  <p:cSld name="CUSTOM_25">
    <p:spTree>
      <p:nvGrpSpPr>
        <p:cNvPr id="1" name="Shape 388"/>
        <p:cNvGrpSpPr/>
        <p:nvPr/>
      </p:nvGrpSpPr>
      <p:grpSpPr>
        <a:xfrm>
          <a:off x="0" y="0"/>
          <a:ext cx="0" cy="0"/>
          <a:chOff x="0" y="0"/>
          <a:chExt cx="0" cy="0"/>
        </a:xfrm>
      </p:grpSpPr>
      <p:sp>
        <p:nvSpPr>
          <p:cNvPr id="389" name="Google Shape;389;p15"/>
          <p:cNvSpPr txBox="1">
            <a:spLocks noGrp="1"/>
          </p:cNvSpPr>
          <p:nvPr>
            <p:ph type="subTitle" idx="1"/>
          </p:nvPr>
        </p:nvSpPr>
        <p:spPr>
          <a:xfrm>
            <a:off x="1751850" y="1550250"/>
            <a:ext cx="2096400" cy="1623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90" name="Google Shape;390;p15"/>
          <p:cNvSpPr txBox="1">
            <a:spLocks noGrp="1"/>
          </p:cNvSpPr>
          <p:nvPr>
            <p:ph type="title"/>
          </p:nvPr>
        </p:nvSpPr>
        <p:spPr>
          <a:xfrm>
            <a:off x="1238250" y="931600"/>
            <a:ext cx="2610000" cy="478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grpSp>
        <p:nvGrpSpPr>
          <p:cNvPr id="391" name="Google Shape;391;p15"/>
          <p:cNvGrpSpPr/>
          <p:nvPr/>
        </p:nvGrpSpPr>
        <p:grpSpPr>
          <a:xfrm>
            <a:off x="-1105970" y="537036"/>
            <a:ext cx="2188681" cy="4059897"/>
            <a:chOff x="218005" y="537036"/>
            <a:chExt cx="2188681" cy="4059897"/>
          </a:xfrm>
        </p:grpSpPr>
        <p:sp>
          <p:nvSpPr>
            <p:cNvPr id="392" name="Google Shape;392;p15"/>
            <p:cNvSpPr/>
            <p:nvPr/>
          </p:nvSpPr>
          <p:spPr>
            <a:xfrm>
              <a:off x="218005" y="537036"/>
              <a:ext cx="2188681" cy="3290034"/>
            </a:xfrm>
            <a:custGeom>
              <a:avLst/>
              <a:gdLst/>
              <a:ahLst/>
              <a:cxnLst/>
              <a:rect l="l" t="t" r="r" b="b"/>
              <a:pathLst>
                <a:path w="18664" h="28057" extrusionOk="0">
                  <a:moveTo>
                    <a:pt x="9302" y="1"/>
                  </a:moveTo>
                  <a:cubicBezTo>
                    <a:pt x="3040" y="1"/>
                    <a:pt x="5958" y="8937"/>
                    <a:pt x="5958" y="8937"/>
                  </a:cubicBezTo>
                  <a:cubicBezTo>
                    <a:pt x="1308" y="13314"/>
                    <a:pt x="4651" y="19120"/>
                    <a:pt x="4651" y="19120"/>
                  </a:cubicBezTo>
                  <a:cubicBezTo>
                    <a:pt x="1" y="24135"/>
                    <a:pt x="4256" y="28056"/>
                    <a:pt x="9271" y="28056"/>
                  </a:cubicBezTo>
                  <a:cubicBezTo>
                    <a:pt x="14287" y="28056"/>
                    <a:pt x="18664" y="24135"/>
                    <a:pt x="13983" y="19120"/>
                  </a:cubicBezTo>
                  <a:cubicBezTo>
                    <a:pt x="13983" y="19120"/>
                    <a:pt x="17326" y="13345"/>
                    <a:pt x="12645" y="8937"/>
                  </a:cubicBezTo>
                  <a:cubicBezTo>
                    <a:pt x="12645" y="8937"/>
                    <a:pt x="15594" y="1"/>
                    <a:pt x="93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5"/>
            <p:cNvSpPr/>
            <p:nvPr/>
          </p:nvSpPr>
          <p:spPr>
            <a:xfrm>
              <a:off x="1315840" y="946989"/>
              <a:ext cx="117" cy="3649913"/>
            </a:xfrm>
            <a:custGeom>
              <a:avLst/>
              <a:gdLst/>
              <a:ahLst/>
              <a:cxnLst/>
              <a:rect l="l" t="t" r="r" b="b"/>
              <a:pathLst>
                <a:path w="1" h="31126" fill="none" extrusionOk="0">
                  <a:moveTo>
                    <a:pt x="0" y="0"/>
                  </a:moveTo>
                  <a:lnTo>
                    <a:pt x="0" y="31126"/>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5"/>
            <p:cNvSpPr/>
            <p:nvPr/>
          </p:nvSpPr>
          <p:spPr>
            <a:xfrm>
              <a:off x="1315840" y="946989"/>
              <a:ext cx="135561" cy="285300"/>
            </a:xfrm>
            <a:custGeom>
              <a:avLst/>
              <a:gdLst/>
              <a:ahLst/>
              <a:cxnLst/>
              <a:rect l="l" t="t" r="r" b="b"/>
              <a:pathLst>
                <a:path w="1156" h="2433" fill="none" extrusionOk="0">
                  <a:moveTo>
                    <a:pt x="1156" y="0"/>
                  </a:moveTo>
                  <a:lnTo>
                    <a:pt x="0" y="24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5"/>
            <p:cNvSpPr/>
            <p:nvPr/>
          </p:nvSpPr>
          <p:spPr>
            <a:xfrm>
              <a:off x="987967" y="1748954"/>
              <a:ext cx="327997" cy="481245"/>
            </a:xfrm>
            <a:custGeom>
              <a:avLst/>
              <a:gdLst/>
              <a:ahLst/>
              <a:cxnLst/>
              <a:rect l="l" t="t" r="r" b="b"/>
              <a:pathLst>
                <a:path w="2797" h="4104" fill="none" extrusionOk="0">
                  <a:moveTo>
                    <a:pt x="0" y="0"/>
                  </a:moveTo>
                  <a:lnTo>
                    <a:pt x="2796" y="41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5"/>
            <p:cNvSpPr/>
            <p:nvPr/>
          </p:nvSpPr>
          <p:spPr>
            <a:xfrm>
              <a:off x="1315840" y="2518789"/>
              <a:ext cx="413602" cy="670272"/>
            </a:xfrm>
            <a:custGeom>
              <a:avLst/>
              <a:gdLst/>
              <a:ahLst/>
              <a:cxnLst/>
              <a:rect l="l" t="t" r="r" b="b"/>
              <a:pathLst>
                <a:path w="3527" h="5716" fill="none" extrusionOk="0">
                  <a:moveTo>
                    <a:pt x="3526" y="1"/>
                  </a:moveTo>
                  <a:lnTo>
                    <a:pt x="0" y="571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5"/>
            <p:cNvSpPr/>
            <p:nvPr/>
          </p:nvSpPr>
          <p:spPr>
            <a:xfrm>
              <a:off x="1522578" y="1902218"/>
              <a:ext cx="117" cy="117732"/>
            </a:xfrm>
            <a:custGeom>
              <a:avLst/>
              <a:gdLst/>
              <a:ahLst/>
              <a:cxnLst/>
              <a:rect l="l" t="t" r="r" b="b"/>
              <a:pathLst>
                <a:path w="1" h="1004" fill="none" extrusionOk="0">
                  <a:moveTo>
                    <a:pt x="0" y="0"/>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5"/>
            <p:cNvSpPr/>
            <p:nvPr/>
          </p:nvSpPr>
          <p:spPr>
            <a:xfrm>
              <a:off x="1055629" y="832892"/>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5"/>
            <p:cNvSpPr/>
            <p:nvPr/>
          </p:nvSpPr>
          <p:spPr>
            <a:xfrm>
              <a:off x="1576050" y="1175067"/>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5"/>
            <p:cNvSpPr/>
            <p:nvPr/>
          </p:nvSpPr>
          <p:spPr>
            <a:xfrm>
              <a:off x="1076971" y="3053511"/>
              <a:ext cx="117" cy="121249"/>
            </a:xfrm>
            <a:custGeom>
              <a:avLst/>
              <a:gdLst/>
              <a:ahLst/>
              <a:cxnLst/>
              <a:rect l="l" t="t" r="r" b="b"/>
              <a:pathLst>
                <a:path w="1" h="1034" fill="none" extrusionOk="0">
                  <a:moveTo>
                    <a:pt x="1" y="0"/>
                  </a:moveTo>
                  <a:lnTo>
                    <a:pt x="1"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5"/>
            <p:cNvSpPr/>
            <p:nvPr/>
          </p:nvSpPr>
          <p:spPr>
            <a:xfrm>
              <a:off x="1112619" y="1517241"/>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5"/>
            <p:cNvSpPr/>
            <p:nvPr/>
          </p:nvSpPr>
          <p:spPr>
            <a:xfrm>
              <a:off x="1754293" y="2066152"/>
              <a:ext cx="117" cy="114214"/>
            </a:xfrm>
            <a:custGeom>
              <a:avLst/>
              <a:gdLst/>
              <a:ahLst/>
              <a:cxnLst/>
              <a:rect l="l" t="t" r="r" b="b"/>
              <a:pathLst>
                <a:path w="1" h="974" fill="none" extrusionOk="0">
                  <a:moveTo>
                    <a:pt x="0" y="1"/>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5"/>
            <p:cNvSpPr/>
            <p:nvPr/>
          </p:nvSpPr>
          <p:spPr>
            <a:xfrm>
              <a:off x="1576050" y="3053511"/>
              <a:ext cx="117" cy="121249"/>
            </a:xfrm>
            <a:custGeom>
              <a:avLst/>
              <a:gdLst/>
              <a:ahLst/>
              <a:cxnLst/>
              <a:rect l="l" t="t" r="r" b="b"/>
              <a:pathLst>
                <a:path w="1" h="1034" fill="none" extrusionOk="0">
                  <a:moveTo>
                    <a:pt x="0" y="0"/>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5"/>
            <p:cNvSpPr/>
            <p:nvPr/>
          </p:nvSpPr>
          <p:spPr>
            <a:xfrm>
              <a:off x="877386" y="2151754"/>
              <a:ext cx="117" cy="114096"/>
            </a:xfrm>
            <a:custGeom>
              <a:avLst/>
              <a:gdLst/>
              <a:ahLst/>
              <a:cxnLst/>
              <a:rect l="l" t="t" r="r" b="b"/>
              <a:pathLst>
                <a:path w="1" h="973" fill="none" extrusionOk="0">
                  <a:moveTo>
                    <a:pt x="1" y="0"/>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p:nvPr/>
          </p:nvSpPr>
          <p:spPr>
            <a:xfrm>
              <a:off x="1522578" y="2258699"/>
              <a:ext cx="117" cy="114096"/>
            </a:xfrm>
            <a:custGeom>
              <a:avLst/>
              <a:gdLst/>
              <a:ahLst/>
              <a:cxnLst/>
              <a:rect l="l" t="t" r="r" b="b"/>
              <a:pathLst>
                <a:path w="1" h="973"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5"/>
            <p:cNvSpPr/>
            <p:nvPr/>
          </p:nvSpPr>
          <p:spPr>
            <a:xfrm>
              <a:off x="1832626"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5"/>
            <p:cNvSpPr/>
            <p:nvPr/>
          </p:nvSpPr>
          <p:spPr>
            <a:xfrm>
              <a:off x="1148268" y="2479623"/>
              <a:ext cx="117" cy="114214"/>
            </a:xfrm>
            <a:custGeom>
              <a:avLst/>
              <a:gdLst/>
              <a:ahLst/>
              <a:cxnLst/>
              <a:rect l="l" t="t" r="r" b="b"/>
              <a:pathLst>
                <a:path w="1" h="974" fill="none" extrusionOk="0">
                  <a:moveTo>
                    <a:pt x="1" y="1"/>
                  </a:moveTo>
                  <a:lnTo>
                    <a:pt x="1"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5"/>
            <p:cNvSpPr/>
            <p:nvPr/>
          </p:nvSpPr>
          <p:spPr>
            <a:xfrm>
              <a:off x="741945" y="3185315"/>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5"/>
            <p:cNvSpPr/>
            <p:nvPr/>
          </p:nvSpPr>
          <p:spPr>
            <a:xfrm>
              <a:off x="959354" y="2689877"/>
              <a:ext cx="117" cy="114214"/>
            </a:xfrm>
            <a:custGeom>
              <a:avLst/>
              <a:gdLst/>
              <a:ahLst/>
              <a:cxnLst/>
              <a:rect l="l" t="t" r="r" b="b"/>
              <a:pathLst>
                <a:path w="1" h="974" fill="none" extrusionOk="0">
                  <a:moveTo>
                    <a:pt x="1" y="1"/>
                  </a:moveTo>
                  <a:lnTo>
                    <a:pt x="1"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5"/>
            <p:cNvSpPr/>
            <p:nvPr/>
          </p:nvSpPr>
          <p:spPr>
            <a:xfrm>
              <a:off x="1522578" y="3477653"/>
              <a:ext cx="117" cy="117732"/>
            </a:xfrm>
            <a:custGeom>
              <a:avLst/>
              <a:gdLst/>
              <a:ahLst/>
              <a:cxnLst/>
              <a:rect l="l" t="t" r="r" b="b"/>
              <a:pathLst>
                <a:path w="1" h="1004" fill="none" extrusionOk="0">
                  <a:moveTo>
                    <a:pt x="0" y="0"/>
                  </a:moveTo>
                  <a:lnTo>
                    <a:pt x="0" y="100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5"/>
            <p:cNvSpPr/>
            <p:nvPr/>
          </p:nvSpPr>
          <p:spPr>
            <a:xfrm>
              <a:off x="1048476" y="4596816"/>
              <a:ext cx="527704" cy="117"/>
            </a:xfrm>
            <a:custGeom>
              <a:avLst/>
              <a:gdLst/>
              <a:ahLst/>
              <a:cxnLst/>
              <a:rect l="l" t="t" r="r" b="b"/>
              <a:pathLst>
                <a:path w="4500" h="1" fill="none" extrusionOk="0">
                  <a:moveTo>
                    <a:pt x="1" y="1"/>
                  </a:moveTo>
                  <a:lnTo>
                    <a:pt x="449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3">
  <p:cSld name="CUSTOM_26">
    <p:spTree>
      <p:nvGrpSpPr>
        <p:cNvPr id="1" name="Shape 412"/>
        <p:cNvGrpSpPr/>
        <p:nvPr/>
      </p:nvGrpSpPr>
      <p:grpSpPr>
        <a:xfrm>
          <a:off x="0" y="0"/>
          <a:ext cx="0" cy="0"/>
          <a:chOff x="0" y="0"/>
          <a:chExt cx="0" cy="0"/>
        </a:xfrm>
      </p:grpSpPr>
      <p:grpSp>
        <p:nvGrpSpPr>
          <p:cNvPr id="413" name="Google Shape;413;p16"/>
          <p:cNvGrpSpPr/>
          <p:nvPr/>
        </p:nvGrpSpPr>
        <p:grpSpPr>
          <a:xfrm>
            <a:off x="7605281" y="1792459"/>
            <a:ext cx="1461622" cy="2804474"/>
            <a:chOff x="2156981" y="1792459"/>
            <a:chExt cx="1461622" cy="2804474"/>
          </a:xfrm>
        </p:grpSpPr>
        <p:sp>
          <p:nvSpPr>
            <p:cNvPr id="414" name="Google Shape;414;p16"/>
            <p:cNvSpPr/>
            <p:nvPr/>
          </p:nvSpPr>
          <p:spPr>
            <a:xfrm>
              <a:off x="2156981" y="1792459"/>
              <a:ext cx="1461622" cy="1909854"/>
            </a:xfrm>
            <a:custGeom>
              <a:avLst/>
              <a:gdLst/>
              <a:ahLst/>
              <a:cxnLst/>
              <a:rect l="l" t="t" r="r" b="b"/>
              <a:pathLst>
                <a:path w="12464" h="16287" extrusionOk="0">
                  <a:moveTo>
                    <a:pt x="7463" y="0"/>
                  </a:moveTo>
                  <a:cubicBezTo>
                    <a:pt x="7362" y="0"/>
                    <a:pt x="7256" y="8"/>
                    <a:pt x="7144" y="25"/>
                  </a:cubicBezTo>
                  <a:cubicBezTo>
                    <a:pt x="1369" y="784"/>
                    <a:pt x="3922" y="8140"/>
                    <a:pt x="3922" y="8140"/>
                  </a:cubicBezTo>
                  <a:cubicBezTo>
                    <a:pt x="1" y="12365"/>
                    <a:pt x="4925" y="16286"/>
                    <a:pt x="7144" y="16286"/>
                  </a:cubicBezTo>
                  <a:cubicBezTo>
                    <a:pt x="8724" y="16286"/>
                    <a:pt x="12463" y="13885"/>
                    <a:pt x="12463" y="10268"/>
                  </a:cubicBezTo>
                  <a:cubicBezTo>
                    <a:pt x="12463" y="4979"/>
                    <a:pt x="9302" y="4128"/>
                    <a:pt x="9302" y="4128"/>
                  </a:cubicBezTo>
                  <a:cubicBezTo>
                    <a:pt x="9331" y="1984"/>
                    <a:pt x="9063" y="0"/>
                    <a:pt x="7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6"/>
            <p:cNvSpPr/>
            <p:nvPr/>
          </p:nvSpPr>
          <p:spPr>
            <a:xfrm>
              <a:off x="2976780" y="2151754"/>
              <a:ext cx="117" cy="2445158"/>
            </a:xfrm>
            <a:custGeom>
              <a:avLst/>
              <a:gdLst/>
              <a:ahLst/>
              <a:cxnLst/>
              <a:rect l="l" t="t" r="r" b="b"/>
              <a:pathLst>
                <a:path w="1" h="20852" fill="none" extrusionOk="0">
                  <a:moveTo>
                    <a:pt x="1" y="0"/>
                  </a:moveTo>
                  <a:lnTo>
                    <a:pt x="1" y="2085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6"/>
            <p:cNvSpPr/>
            <p:nvPr/>
          </p:nvSpPr>
          <p:spPr>
            <a:xfrm>
              <a:off x="2823515" y="2123142"/>
              <a:ext cx="153386" cy="299606"/>
            </a:xfrm>
            <a:custGeom>
              <a:avLst/>
              <a:gdLst/>
              <a:ahLst/>
              <a:cxnLst/>
              <a:rect l="l" t="t" r="r" b="b"/>
              <a:pathLst>
                <a:path w="1308" h="2555" fill="none" extrusionOk="0">
                  <a:moveTo>
                    <a:pt x="1" y="1"/>
                  </a:moveTo>
                  <a:lnTo>
                    <a:pt x="1308" y="255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6"/>
            <p:cNvSpPr/>
            <p:nvPr/>
          </p:nvSpPr>
          <p:spPr>
            <a:xfrm>
              <a:off x="2976780" y="2422633"/>
              <a:ext cx="256816" cy="345807"/>
            </a:xfrm>
            <a:custGeom>
              <a:avLst/>
              <a:gdLst/>
              <a:ahLst/>
              <a:cxnLst/>
              <a:rect l="l" t="t" r="r" b="b"/>
              <a:pathLst>
                <a:path w="2190" h="2949" fill="none" extrusionOk="0">
                  <a:moveTo>
                    <a:pt x="2189" y="0"/>
                  </a:moveTo>
                  <a:lnTo>
                    <a:pt x="1" y="294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6"/>
            <p:cNvSpPr/>
            <p:nvPr/>
          </p:nvSpPr>
          <p:spPr>
            <a:xfrm>
              <a:off x="2698862" y="3117654"/>
              <a:ext cx="278041" cy="253170"/>
            </a:xfrm>
            <a:custGeom>
              <a:avLst/>
              <a:gdLst/>
              <a:ahLst/>
              <a:cxnLst/>
              <a:rect l="l" t="t" r="r" b="b"/>
              <a:pathLst>
                <a:path w="2371" h="2159" fill="none" extrusionOk="0">
                  <a:moveTo>
                    <a:pt x="0" y="0"/>
                  </a:moveTo>
                  <a:lnTo>
                    <a:pt x="2371" y="215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6"/>
            <p:cNvSpPr/>
            <p:nvPr/>
          </p:nvSpPr>
          <p:spPr>
            <a:xfrm>
              <a:off x="2698862" y="2315689"/>
              <a:ext cx="0" cy="114214"/>
            </a:xfrm>
            <a:custGeom>
              <a:avLst/>
              <a:gdLst/>
              <a:ahLst/>
              <a:cxnLst/>
              <a:rect l="l" t="t" r="r" b="b"/>
              <a:pathLst>
                <a:path h="974"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6"/>
            <p:cNvSpPr/>
            <p:nvPr/>
          </p:nvSpPr>
          <p:spPr>
            <a:xfrm>
              <a:off x="2777195" y="2803974"/>
              <a:ext cx="117" cy="117732"/>
            </a:xfrm>
            <a:custGeom>
              <a:avLst/>
              <a:gdLst/>
              <a:ahLst/>
              <a:cxnLst/>
              <a:rect l="l" t="t" r="r" b="b"/>
              <a:pathLst>
                <a:path w="1" h="1004" fill="none" extrusionOk="0">
                  <a:moveTo>
                    <a:pt x="1" y="1"/>
                  </a:moveTo>
                  <a:lnTo>
                    <a:pt x="1"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6"/>
            <p:cNvSpPr/>
            <p:nvPr/>
          </p:nvSpPr>
          <p:spPr>
            <a:xfrm>
              <a:off x="3105185" y="2996403"/>
              <a:ext cx="117" cy="121367"/>
            </a:xfrm>
            <a:custGeom>
              <a:avLst/>
              <a:gdLst/>
              <a:ahLst/>
              <a:cxnLst/>
              <a:rect l="l" t="t" r="r" b="b"/>
              <a:pathLst>
                <a:path w="1" h="1035" fill="none" extrusionOk="0">
                  <a:moveTo>
                    <a:pt x="0" y="1"/>
                  </a:moveTo>
                  <a:lnTo>
                    <a:pt x="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6"/>
            <p:cNvSpPr/>
            <p:nvPr/>
          </p:nvSpPr>
          <p:spPr>
            <a:xfrm>
              <a:off x="3315441" y="2689877"/>
              <a:ext cx="117" cy="114214"/>
            </a:xfrm>
            <a:custGeom>
              <a:avLst/>
              <a:gdLst/>
              <a:ahLst/>
              <a:cxnLst/>
              <a:rect l="l" t="t" r="r" b="b"/>
              <a:pathLst>
                <a:path w="1" h="974" fill="none" extrusionOk="0">
                  <a:moveTo>
                    <a:pt x="0" y="1"/>
                  </a:moveTo>
                  <a:lnTo>
                    <a:pt x="0"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6"/>
            <p:cNvSpPr/>
            <p:nvPr/>
          </p:nvSpPr>
          <p:spPr>
            <a:xfrm>
              <a:off x="3233473" y="3313718"/>
              <a:ext cx="117" cy="114096"/>
            </a:xfrm>
            <a:custGeom>
              <a:avLst/>
              <a:gdLst/>
              <a:ahLst/>
              <a:cxnLst/>
              <a:rect l="l" t="t" r="r" b="b"/>
              <a:pathLst>
                <a:path w="1" h="973" fill="none" extrusionOk="0">
                  <a:moveTo>
                    <a:pt x="0" y="0"/>
                  </a:moveTo>
                  <a:lnTo>
                    <a:pt x="0" y="973"/>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6"/>
            <p:cNvSpPr/>
            <p:nvPr/>
          </p:nvSpPr>
          <p:spPr>
            <a:xfrm>
              <a:off x="3080207" y="1930713"/>
              <a:ext cx="117" cy="117732"/>
            </a:xfrm>
            <a:custGeom>
              <a:avLst/>
              <a:gdLst/>
              <a:ahLst/>
              <a:cxnLst/>
              <a:rect l="l" t="t" r="r" b="b"/>
              <a:pathLst>
                <a:path w="1" h="1004" fill="none" extrusionOk="0">
                  <a:moveTo>
                    <a:pt x="0" y="1"/>
                  </a:moveTo>
                  <a:lnTo>
                    <a:pt x="0" y="100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6"/>
            <p:cNvSpPr/>
            <p:nvPr/>
          </p:nvSpPr>
          <p:spPr>
            <a:xfrm>
              <a:off x="2777195" y="3420545"/>
              <a:ext cx="117" cy="114214"/>
            </a:xfrm>
            <a:custGeom>
              <a:avLst/>
              <a:gdLst/>
              <a:ahLst/>
              <a:cxnLst/>
              <a:rect l="l" t="t" r="r" b="b"/>
              <a:pathLst>
                <a:path w="1" h="974" fill="none" extrusionOk="0">
                  <a:moveTo>
                    <a:pt x="1" y="1"/>
                  </a:moveTo>
                  <a:lnTo>
                    <a:pt x="1" y="97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6"/>
            <p:cNvSpPr/>
            <p:nvPr/>
          </p:nvSpPr>
          <p:spPr>
            <a:xfrm>
              <a:off x="2713051" y="4596816"/>
              <a:ext cx="524068" cy="117"/>
            </a:xfrm>
            <a:custGeom>
              <a:avLst/>
              <a:gdLst/>
              <a:ahLst/>
              <a:cxnLst/>
              <a:rect l="l" t="t" r="r" b="b"/>
              <a:pathLst>
                <a:path w="4469" h="1" fill="none" extrusionOk="0">
                  <a:moveTo>
                    <a:pt x="1" y="1"/>
                  </a:moveTo>
                  <a:lnTo>
                    <a:pt x="4469"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 name="Google Shape;427;p16"/>
          <p:cNvSpPr txBox="1">
            <a:spLocks noGrp="1"/>
          </p:cNvSpPr>
          <p:nvPr>
            <p:ph type="subTitle" idx="1"/>
          </p:nvPr>
        </p:nvSpPr>
        <p:spPr>
          <a:xfrm>
            <a:off x="4572000" y="1988400"/>
            <a:ext cx="2096400" cy="16239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atin typeface="Kanit Light"/>
                <a:ea typeface="Kanit Light"/>
                <a:cs typeface="Kanit Light"/>
                <a:sym typeface="Kanit Light"/>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428" name="Google Shape;428;p16"/>
          <p:cNvSpPr txBox="1">
            <a:spLocks noGrp="1"/>
          </p:cNvSpPr>
          <p:nvPr>
            <p:ph type="title"/>
          </p:nvPr>
        </p:nvSpPr>
        <p:spPr>
          <a:xfrm>
            <a:off x="4572000" y="1428225"/>
            <a:ext cx="3200400" cy="4782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16"/>
          <p:cNvGrpSpPr/>
          <p:nvPr/>
        </p:nvGrpSpPr>
        <p:grpSpPr>
          <a:xfrm>
            <a:off x="8718993" y="1615974"/>
            <a:ext cx="1758527" cy="2978398"/>
            <a:chOff x="70293" y="1615974"/>
            <a:chExt cx="1758527" cy="2978398"/>
          </a:xfrm>
        </p:grpSpPr>
        <p:sp>
          <p:nvSpPr>
            <p:cNvPr id="430" name="Google Shape;430;p16"/>
            <p:cNvSpPr/>
            <p:nvPr/>
          </p:nvSpPr>
          <p:spPr>
            <a:xfrm>
              <a:off x="70293" y="1615974"/>
              <a:ext cx="1758527" cy="1755514"/>
            </a:xfrm>
            <a:custGeom>
              <a:avLst/>
              <a:gdLst/>
              <a:ahLst/>
              <a:cxnLst/>
              <a:rect l="l" t="t" r="r" b="b"/>
              <a:pathLst>
                <a:path w="17265" h="17235" extrusionOk="0">
                  <a:moveTo>
                    <a:pt x="8632" y="0"/>
                  </a:moveTo>
                  <a:cubicBezTo>
                    <a:pt x="3860" y="0"/>
                    <a:pt x="0" y="3861"/>
                    <a:pt x="0" y="8602"/>
                  </a:cubicBezTo>
                  <a:cubicBezTo>
                    <a:pt x="0" y="13374"/>
                    <a:pt x="3860" y="17235"/>
                    <a:pt x="8632" y="17235"/>
                  </a:cubicBezTo>
                  <a:cubicBezTo>
                    <a:pt x="13405" y="17235"/>
                    <a:pt x="17265" y="13374"/>
                    <a:pt x="17265" y="8602"/>
                  </a:cubicBezTo>
                  <a:cubicBezTo>
                    <a:pt x="17265" y="3861"/>
                    <a:pt x="13405" y="0"/>
                    <a:pt x="8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6"/>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6"/>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6"/>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6"/>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6"/>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6"/>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6"/>
            <p:cNvSpPr/>
            <p:nvPr/>
          </p:nvSpPr>
          <p:spPr>
            <a:xfrm>
              <a:off x="949506" y="2625263"/>
              <a:ext cx="102" cy="1969109"/>
            </a:xfrm>
            <a:custGeom>
              <a:avLst/>
              <a:gdLst/>
              <a:ahLst/>
              <a:cxnLst/>
              <a:rect l="l" t="t" r="r" b="b"/>
              <a:pathLst>
                <a:path w="1" h="19332" fill="none" extrusionOk="0">
                  <a:moveTo>
                    <a:pt x="0" y="0"/>
                  </a:moveTo>
                  <a:lnTo>
                    <a:pt x="0" y="1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6"/>
            <p:cNvSpPr/>
            <p:nvPr/>
          </p:nvSpPr>
          <p:spPr>
            <a:xfrm>
              <a:off x="689470" y="4594237"/>
              <a:ext cx="495423" cy="102"/>
            </a:xfrm>
            <a:custGeom>
              <a:avLst/>
              <a:gdLst/>
              <a:ahLst/>
              <a:cxnLst/>
              <a:rect l="l" t="t" r="r" b="b"/>
              <a:pathLst>
                <a:path w="4864" h="1" fill="none" extrusionOk="0">
                  <a:moveTo>
                    <a:pt x="0" y="1"/>
                  </a:moveTo>
                  <a:lnTo>
                    <a:pt x="4863"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6"/>
            <p:cNvSpPr/>
            <p:nvPr/>
          </p:nvSpPr>
          <p:spPr>
            <a:xfrm>
              <a:off x="503686" y="2547853"/>
              <a:ext cx="102" cy="108478"/>
            </a:xfrm>
            <a:custGeom>
              <a:avLst/>
              <a:gdLst/>
              <a:ahLst/>
              <a:cxnLst/>
              <a:rect l="l" t="t" r="r" b="b"/>
              <a:pathLst>
                <a:path w="1" h="1065" fill="none" extrusionOk="0">
                  <a:moveTo>
                    <a:pt x="0" y="0"/>
                  </a:moveTo>
                  <a:lnTo>
                    <a:pt x="0"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6"/>
            <p:cNvSpPr/>
            <p:nvPr/>
          </p:nvSpPr>
          <p:spPr>
            <a:xfrm>
              <a:off x="1181735" y="2761444"/>
              <a:ext cx="3158" cy="105423"/>
            </a:xfrm>
            <a:custGeom>
              <a:avLst/>
              <a:gdLst/>
              <a:ahLst/>
              <a:cxnLst/>
              <a:rect l="l" t="t" r="r" b="b"/>
              <a:pathLst>
                <a:path w="31" h="1035" fill="none" extrusionOk="0">
                  <a:moveTo>
                    <a:pt x="0" y="1"/>
                  </a:moveTo>
                  <a:lnTo>
                    <a:pt x="30" y="103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6"/>
            <p:cNvSpPr/>
            <p:nvPr/>
          </p:nvSpPr>
          <p:spPr>
            <a:xfrm>
              <a:off x="1382899" y="2414727"/>
              <a:ext cx="3259" cy="108478"/>
            </a:xfrm>
            <a:custGeom>
              <a:avLst/>
              <a:gdLst/>
              <a:ahLst/>
              <a:cxnLst/>
              <a:rect l="l" t="t" r="r" b="b"/>
              <a:pathLst>
                <a:path w="32" h="1065" fill="none" extrusionOk="0">
                  <a:moveTo>
                    <a:pt x="1" y="0"/>
                  </a:moveTo>
                  <a:lnTo>
                    <a:pt x="31" y="106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6"/>
            <p:cNvSpPr/>
            <p:nvPr/>
          </p:nvSpPr>
          <p:spPr>
            <a:xfrm>
              <a:off x="664719" y="2894570"/>
              <a:ext cx="3158" cy="108478"/>
            </a:xfrm>
            <a:custGeom>
              <a:avLst/>
              <a:gdLst/>
              <a:ahLst/>
              <a:cxnLst/>
              <a:rect l="l" t="t" r="r" b="b"/>
              <a:pathLst>
                <a:path w="31" h="1065" fill="none" extrusionOk="0">
                  <a:moveTo>
                    <a:pt x="0" y="1"/>
                  </a:moveTo>
                  <a:lnTo>
                    <a:pt x="30" y="1065"/>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 name="Google Shape;443;p16"/>
          <p:cNvSpPr/>
          <p:nvPr/>
        </p:nvSpPr>
        <p:spPr>
          <a:xfrm>
            <a:off x="194102" y="1249559"/>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6"/>
          <p:cNvSpPr/>
          <p:nvPr/>
        </p:nvSpPr>
        <p:spPr>
          <a:xfrm>
            <a:off x="7030901" y="152400"/>
            <a:ext cx="1829419" cy="572359"/>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6"/>
          <p:cNvSpPr/>
          <p:nvPr/>
        </p:nvSpPr>
        <p:spPr>
          <a:xfrm>
            <a:off x="713227" y="349246"/>
            <a:ext cx="622307" cy="178668"/>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1pPr>
            <a:lvl2pPr lvl="1">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2pPr>
            <a:lvl3pPr lvl="2">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3pPr>
            <a:lvl4pPr lvl="3">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4pPr>
            <a:lvl5pPr lvl="4">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5pPr>
            <a:lvl6pPr lvl="5">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6pPr>
            <a:lvl7pPr lvl="6">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7pPr>
            <a:lvl8pPr lvl="7">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8pPr>
            <a:lvl9pPr lvl="8">
              <a:spcBef>
                <a:spcPts val="0"/>
              </a:spcBef>
              <a:spcAft>
                <a:spcPts val="0"/>
              </a:spcAft>
              <a:buClr>
                <a:schemeClr val="dk1"/>
              </a:buClr>
              <a:buSzPts val="3000"/>
              <a:buFont typeface="Bree Serif"/>
              <a:buNone/>
              <a:defRPr sz="3000">
                <a:solidFill>
                  <a:schemeClr val="dk1"/>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713225" y="1152475"/>
            <a:ext cx="7717500" cy="34470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1pPr>
            <a:lvl2pPr marL="914400" lvl="1" indent="-33020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2pPr>
            <a:lvl3pPr marL="1371600" lvl="2" indent="-33020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3pPr>
            <a:lvl4pPr marL="1828800" lvl="3" indent="-33020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4pPr>
            <a:lvl5pPr marL="2286000" lvl="4" indent="-33020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5pPr>
            <a:lvl6pPr marL="2743200" lvl="5" indent="-33020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6pPr>
            <a:lvl7pPr marL="3200400" lvl="6" indent="-33020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7pPr>
            <a:lvl8pPr marL="3657600" lvl="7" indent="-330200">
              <a:lnSpc>
                <a:spcPct val="100000"/>
              </a:lnSpc>
              <a:spcBef>
                <a:spcPts val="1600"/>
              </a:spcBef>
              <a:spcAft>
                <a:spcPts val="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8pPr>
            <a:lvl9pPr marL="4114800" lvl="8" indent="-330200">
              <a:lnSpc>
                <a:spcPct val="100000"/>
              </a:lnSpc>
              <a:spcBef>
                <a:spcPts val="1600"/>
              </a:spcBef>
              <a:spcAft>
                <a:spcPts val="1600"/>
              </a:spcAft>
              <a:buClr>
                <a:schemeClr val="dk1"/>
              </a:buClr>
              <a:buSzPts val="1600"/>
              <a:buFont typeface="Kanit ExtraLight"/>
              <a:buChar char="■"/>
              <a:defRPr sz="1600">
                <a:solidFill>
                  <a:schemeClr val="dk1"/>
                </a:solidFill>
                <a:latin typeface="Kanit ExtraLight"/>
                <a:ea typeface="Kanit ExtraLight"/>
                <a:cs typeface="Kanit ExtraLight"/>
                <a:sym typeface="Kanit Extra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6" r:id="rId4"/>
    <p:sldLayoutId id="2147483657" r:id="rId5"/>
    <p:sldLayoutId id="2147483658" r:id="rId6"/>
    <p:sldLayoutId id="2147483659" r:id="rId7"/>
    <p:sldLayoutId id="2147483661" r:id="rId8"/>
    <p:sldLayoutId id="2147483662" r:id="rId9"/>
    <p:sldLayoutId id="2147483663" r:id="rId10"/>
    <p:sldLayoutId id="2147483664" r:id="rId11"/>
    <p:sldLayoutId id="2147483666" r:id="rId12"/>
    <p:sldLayoutId id="2147483673" r:id="rId13"/>
    <p:sldLayoutId id="2147483674" r:id="rId14"/>
    <p:sldLayoutId id="2147483675" r:id="rId15"/>
    <p:sldLayoutId id="2147483677" r:id="rId16"/>
    <p:sldLayoutId id="2147483678" r:id="rId17"/>
    <p:sldLayoutId id="2147483679"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5.xml"/><Relationship Id="rId5" Type="http://schemas.openxmlformats.org/officeDocument/2006/relationships/image" Target="../media/image16.jpg"/><Relationship Id="rId4" Type="http://schemas.openxmlformats.org/officeDocument/2006/relationships/image" Target="../media/image1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8" Type="http://schemas.openxmlformats.org/officeDocument/2006/relationships/hyperlink" Target="https://divvybikes.com/how-it-works/meet-the-bikes" TargetMode="External"/><Relationship Id="rId13" Type="http://schemas.openxmlformats.org/officeDocument/2006/relationships/hyperlink" Target="https://slidesgo.com/?utm_source=Slidesgo_template&amp;utm_medium=referral-link&amp;utm_campaign=SG_Credits&amp;utm_content=slidesgo" TargetMode="External"/><Relationship Id="rId3" Type="http://schemas.openxmlformats.org/officeDocument/2006/relationships/hyperlink" Target="https://divvybikes.com/" TargetMode="External"/><Relationship Id="rId7" Type="http://schemas.openxmlformats.org/officeDocument/2006/relationships/hyperlink" Target="https://help.divvybikes.com/hc/en-us/articles/360033121032-Taking-a-Single-ride" TargetMode="External"/><Relationship Id="rId12" Type="http://schemas.openxmlformats.org/officeDocument/2006/relationships/hyperlink" Target="https://en.wikipedia.org/wiki/Module:Location_map/data/United_States_Chicago"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hyperlink" Target="https://help.divvybikes.com/hc/en-us/articles/360033483151-Purchasing-a-Day-Pass" TargetMode="External"/><Relationship Id="rId11" Type="http://schemas.openxmlformats.org/officeDocument/2006/relationships/hyperlink" Target="https://divvybikes.com/data-license-agreement" TargetMode="External"/><Relationship Id="rId5" Type="http://schemas.openxmlformats.org/officeDocument/2006/relationships/hyperlink" Target="https://help.divvybikes.com/hc/en-us/articles/360033483191-Annual-Membership" TargetMode="External"/><Relationship Id="rId10" Type="http://schemas.openxmlformats.org/officeDocument/2006/relationships/hyperlink" Target="https://help.divvybikes.com/hc/en-us/articles/360033124372-What-is-a-station-A-dock-A-kiosk" TargetMode="External"/><Relationship Id="rId4" Type="http://schemas.openxmlformats.org/officeDocument/2006/relationships/hyperlink" Target="https://divvybikes.com/system-data" TargetMode="External"/><Relationship Id="rId9" Type="http://schemas.openxmlformats.org/officeDocument/2006/relationships/hyperlink" Target="https://divvybikes.com/pricing" TargetMode="External"/><Relationship Id="rId14" Type="http://schemas.openxmlformats.org/officeDocument/2006/relationships/hyperlink" Target="https://www.vecteezy.com/free-vector"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microsoft.com/office/2007/relationships/hdphoto" Target="../media/hdphoto4.wdp"/><Relationship Id="rId5" Type="http://schemas.openxmlformats.org/officeDocument/2006/relationships/image" Target="../media/image18.png"/><Relationship Id="rId4" Type="http://schemas.microsoft.com/office/2007/relationships/hdphoto" Target="../media/hdphoto3.wdp"/></Relationships>
</file>

<file path=ppt/slides/_rels/slide3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grpSp>
        <p:nvGrpSpPr>
          <p:cNvPr id="1011" name="Google Shape;1011;p36"/>
          <p:cNvGrpSpPr/>
          <p:nvPr/>
        </p:nvGrpSpPr>
        <p:grpSpPr>
          <a:xfrm>
            <a:off x="1982237" y="3703413"/>
            <a:ext cx="2951705" cy="896015"/>
            <a:chOff x="1282025" y="2872613"/>
            <a:chExt cx="671025" cy="203700"/>
          </a:xfrm>
        </p:grpSpPr>
        <p:sp>
          <p:nvSpPr>
            <p:cNvPr id="1012" name="Google Shape;1012;p36"/>
            <p:cNvSpPr/>
            <p:nvPr/>
          </p:nvSpPr>
          <p:spPr>
            <a:xfrm>
              <a:off x="1324575" y="2872613"/>
              <a:ext cx="592000" cy="203700"/>
            </a:xfrm>
            <a:custGeom>
              <a:avLst/>
              <a:gdLst/>
              <a:ahLst/>
              <a:cxnLst/>
              <a:rect l="l" t="t" r="r" b="b"/>
              <a:pathLst>
                <a:path w="23680" h="8148" extrusionOk="0">
                  <a:moveTo>
                    <a:pt x="12204" y="0"/>
                  </a:moveTo>
                  <a:cubicBezTo>
                    <a:pt x="7920" y="0"/>
                    <a:pt x="6202" y="3437"/>
                    <a:pt x="6202" y="3437"/>
                  </a:cubicBezTo>
                  <a:cubicBezTo>
                    <a:pt x="6202" y="3437"/>
                    <a:pt x="305" y="3558"/>
                    <a:pt x="1" y="8148"/>
                  </a:cubicBezTo>
                  <a:lnTo>
                    <a:pt x="23679" y="8148"/>
                  </a:lnTo>
                  <a:cubicBezTo>
                    <a:pt x="23679" y="8148"/>
                    <a:pt x="23115" y="4566"/>
                    <a:pt x="19804" y="4566"/>
                  </a:cubicBezTo>
                  <a:cubicBezTo>
                    <a:pt x="19429" y="4566"/>
                    <a:pt x="19020" y="4611"/>
                    <a:pt x="18573" y="4713"/>
                  </a:cubicBezTo>
                  <a:cubicBezTo>
                    <a:pt x="18573" y="4713"/>
                    <a:pt x="16840" y="93"/>
                    <a:pt x="12372" y="2"/>
                  </a:cubicBezTo>
                  <a:cubicBezTo>
                    <a:pt x="12316" y="1"/>
                    <a:pt x="12260" y="0"/>
                    <a:pt x="122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6"/>
            <p:cNvSpPr/>
            <p:nvPr/>
          </p:nvSpPr>
          <p:spPr>
            <a:xfrm>
              <a:off x="1282025" y="3076288"/>
              <a:ext cx="671025" cy="25"/>
            </a:xfrm>
            <a:custGeom>
              <a:avLst/>
              <a:gdLst/>
              <a:ahLst/>
              <a:cxnLst/>
              <a:rect l="l" t="t" r="r" b="b"/>
              <a:pathLst>
                <a:path w="26841" h="1" fill="none" extrusionOk="0">
                  <a:moveTo>
                    <a:pt x="1" y="1"/>
                  </a:moveTo>
                  <a:lnTo>
                    <a:pt x="26840"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7" name="Google Shape;1047;p36"/>
          <p:cNvSpPr txBox="1">
            <a:spLocks noGrp="1"/>
          </p:cNvSpPr>
          <p:nvPr>
            <p:ph type="ctrTitle"/>
          </p:nvPr>
        </p:nvSpPr>
        <p:spPr>
          <a:xfrm>
            <a:off x="1070304" y="1226742"/>
            <a:ext cx="4449300" cy="131797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a:t>Cyclistic Bike-Share Case Study</a:t>
            </a:r>
            <a:endParaRPr sz="3600" dirty="0">
              <a:solidFill>
                <a:schemeClr val="dk1"/>
              </a:solidFill>
            </a:endParaRPr>
          </a:p>
        </p:txBody>
      </p:sp>
      <p:sp>
        <p:nvSpPr>
          <p:cNvPr id="1048" name="Google Shape;1048;p36"/>
          <p:cNvSpPr txBox="1">
            <a:spLocks noGrp="1"/>
          </p:cNvSpPr>
          <p:nvPr>
            <p:ph type="subTitle" idx="1"/>
          </p:nvPr>
        </p:nvSpPr>
        <p:spPr>
          <a:xfrm>
            <a:off x="1114231" y="2454687"/>
            <a:ext cx="3199988" cy="3934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Presented By: Andrew Cha</a:t>
            </a:r>
          </a:p>
        </p:txBody>
      </p:sp>
      <p:grpSp>
        <p:nvGrpSpPr>
          <p:cNvPr id="1049" name="Google Shape;1049;p36"/>
          <p:cNvGrpSpPr/>
          <p:nvPr/>
        </p:nvGrpSpPr>
        <p:grpSpPr>
          <a:xfrm>
            <a:off x="91393" y="3904366"/>
            <a:ext cx="2289672" cy="695065"/>
            <a:chOff x="1282025" y="2872613"/>
            <a:chExt cx="671025" cy="203700"/>
          </a:xfrm>
        </p:grpSpPr>
        <p:sp>
          <p:nvSpPr>
            <p:cNvPr id="1050" name="Google Shape;1050;p36"/>
            <p:cNvSpPr/>
            <p:nvPr/>
          </p:nvSpPr>
          <p:spPr>
            <a:xfrm>
              <a:off x="1324575" y="2872613"/>
              <a:ext cx="592000" cy="203700"/>
            </a:xfrm>
            <a:custGeom>
              <a:avLst/>
              <a:gdLst/>
              <a:ahLst/>
              <a:cxnLst/>
              <a:rect l="l" t="t" r="r" b="b"/>
              <a:pathLst>
                <a:path w="23680" h="8148" extrusionOk="0">
                  <a:moveTo>
                    <a:pt x="12204" y="0"/>
                  </a:moveTo>
                  <a:cubicBezTo>
                    <a:pt x="7920" y="0"/>
                    <a:pt x="6202" y="3437"/>
                    <a:pt x="6202" y="3437"/>
                  </a:cubicBezTo>
                  <a:cubicBezTo>
                    <a:pt x="6202" y="3437"/>
                    <a:pt x="305" y="3558"/>
                    <a:pt x="1" y="8148"/>
                  </a:cubicBezTo>
                  <a:lnTo>
                    <a:pt x="23679" y="8148"/>
                  </a:lnTo>
                  <a:cubicBezTo>
                    <a:pt x="23679" y="8148"/>
                    <a:pt x="23115" y="4566"/>
                    <a:pt x="19804" y="4566"/>
                  </a:cubicBezTo>
                  <a:cubicBezTo>
                    <a:pt x="19429" y="4566"/>
                    <a:pt x="19020" y="4611"/>
                    <a:pt x="18573" y="4713"/>
                  </a:cubicBezTo>
                  <a:cubicBezTo>
                    <a:pt x="18573" y="4713"/>
                    <a:pt x="16840" y="93"/>
                    <a:pt x="12372" y="2"/>
                  </a:cubicBezTo>
                  <a:cubicBezTo>
                    <a:pt x="12316" y="1"/>
                    <a:pt x="12260" y="0"/>
                    <a:pt x="122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6"/>
            <p:cNvSpPr/>
            <p:nvPr/>
          </p:nvSpPr>
          <p:spPr>
            <a:xfrm>
              <a:off x="1282025" y="3076288"/>
              <a:ext cx="671025" cy="25"/>
            </a:xfrm>
            <a:custGeom>
              <a:avLst/>
              <a:gdLst/>
              <a:ahLst/>
              <a:cxnLst/>
              <a:rect l="l" t="t" r="r" b="b"/>
              <a:pathLst>
                <a:path w="26841" h="1" fill="none" extrusionOk="0">
                  <a:moveTo>
                    <a:pt x="1" y="1"/>
                  </a:moveTo>
                  <a:lnTo>
                    <a:pt x="26840" y="1"/>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2" name="Google Shape;1052;p36"/>
          <p:cNvSpPr/>
          <p:nvPr/>
        </p:nvSpPr>
        <p:spPr>
          <a:xfrm>
            <a:off x="8460229" y="161925"/>
            <a:ext cx="1378557" cy="431300"/>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006;p68">
            <a:extLst>
              <a:ext uri="{FF2B5EF4-FFF2-40B4-BE49-F238E27FC236}">
                <a16:creationId xmlns:a16="http://schemas.microsoft.com/office/drawing/2014/main" id="{C514E895-7B48-70E4-6FE2-349FC6A137F6}"/>
              </a:ext>
            </a:extLst>
          </p:cNvPr>
          <p:cNvGrpSpPr/>
          <p:nvPr/>
        </p:nvGrpSpPr>
        <p:grpSpPr>
          <a:xfrm>
            <a:off x="5344324" y="1395352"/>
            <a:ext cx="3509162" cy="3586224"/>
            <a:chOff x="1096478" y="1654002"/>
            <a:chExt cx="2890046" cy="2973986"/>
          </a:xfrm>
        </p:grpSpPr>
        <p:sp>
          <p:nvSpPr>
            <p:cNvPr id="3" name="Google Shape;2007;p68">
              <a:extLst>
                <a:ext uri="{FF2B5EF4-FFF2-40B4-BE49-F238E27FC236}">
                  <a16:creationId xmlns:a16="http://schemas.microsoft.com/office/drawing/2014/main" id="{0A577C8E-3385-9269-D54C-9BFC418C23A1}"/>
                </a:ext>
              </a:extLst>
            </p:cNvPr>
            <p:cNvSpPr/>
            <p:nvPr/>
          </p:nvSpPr>
          <p:spPr>
            <a:xfrm>
              <a:off x="1096478" y="4536456"/>
              <a:ext cx="1223171" cy="91533"/>
            </a:xfrm>
            <a:custGeom>
              <a:avLst/>
              <a:gdLst/>
              <a:ahLst/>
              <a:cxnLst/>
              <a:rect l="l" t="t" r="r" b="b"/>
              <a:pathLst>
                <a:path w="15047" h="1126" extrusionOk="0">
                  <a:moveTo>
                    <a:pt x="7508" y="1"/>
                  </a:moveTo>
                  <a:cubicBezTo>
                    <a:pt x="3374" y="1"/>
                    <a:pt x="0" y="274"/>
                    <a:pt x="0" y="578"/>
                  </a:cubicBezTo>
                  <a:cubicBezTo>
                    <a:pt x="0" y="882"/>
                    <a:pt x="3374" y="1125"/>
                    <a:pt x="7508" y="1125"/>
                  </a:cubicBezTo>
                  <a:cubicBezTo>
                    <a:pt x="11642" y="1125"/>
                    <a:pt x="15046" y="882"/>
                    <a:pt x="15046" y="578"/>
                  </a:cubicBezTo>
                  <a:cubicBezTo>
                    <a:pt x="15046" y="213"/>
                    <a:pt x="11642" y="1"/>
                    <a:pt x="75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008;p68">
              <a:extLst>
                <a:ext uri="{FF2B5EF4-FFF2-40B4-BE49-F238E27FC236}">
                  <a16:creationId xmlns:a16="http://schemas.microsoft.com/office/drawing/2014/main" id="{E24592CC-354C-6D99-9D99-C6734D6B67A0}"/>
                </a:ext>
              </a:extLst>
            </p:cNvPr>
            <p:cNvSpPr/>
            <p:nvPr/>
          </p:nvSpPr>
          <p:spPr>
            <a:xfrm>
              <a:off x="2763353" y="4536456"/>
              <a:ext cx="1223171" cy="91533"/>
            </a:xfrm>
            <a:custGeom>
              <a:avLst/>
              <a:gdLst/>
              <a:ahLst/>
              <a:cxnLst/>
              <a:rect l="l" t="t" r="r" b="b"/>
              <a:pathLst>
                <a:path w="15047" h="1126" extrusionOk="0">
                  <a:moveTo>
                    <a:pt x="7508" y="1"/>
                  </a:moveTo>
                  <a:cubicBezTo>
                    <a:pt x="3374" y="1"/>
                    <a:pt x="0" y="274"/>
                    <a:pt x="0" y="578"/>
                  </a:cubicBezTo>
                  <a:cubicBezTo>
                    <a:pt x="0" y="882"/>
                    <a:pt x="3374" y="1125"/>
                    <a:pt x="7508" y="1125"/>
                  </a:cubicBezTo>
                  <a:cubicBezTo>
                    <a:pt x="11642" y="1125"/>
                    <a:pt x="15046" y="882"/>
                    <a:pt x="15046" y="578"/>
                  </a:cubicBezTo>
                  <a:cubicBezTo>
                    <a:pt x="15046" y="213"/>
                    <a:pt x="11642" y="1"/>
                    <a:pt x="75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2009;p68">
              <a:extLst>
                <a:ext uri="{FF2B5EF4-FFF2-40B4-BE49-F238E27FC236}">
                  <a16:creationId xmlns:a16="http://schemas.microsoft.com/office/drawing/2014/main" id="{1225BD51-D879-CB20-D745-5CDEAB2D3E11}"/>
                </a:ext>
              </a:extLst>
            </p:cNvPr>
            <p:cNvGrpSpPr/>
            <p:nvPr/>
          </p:nvGrpSpPr>
          <p:grpSpPr>
            <a:xfrm>
              <a:off x="1137909" y="1654002"/>
              <a:ext cx="2767356" cy="2927751"/>
              <a:chOff x="1995150" y="5232900"/>
              <a:chExt cx="1276750" cy="1350750"/>
            </a:xfrm>
          </p:grpSpPr>
          <p:sp>
            <p:nvSpPr>
              <p:cNvPr id="6" name="Google Shape;2010;p68">
                <a:extLst>
                  <a:ext uri="{FF2B5EF4-FFF2-40B4-BE49-F238E27FC236}">
                    <a16:creationId xmlns:a16="http://schemas.microsoft.com/office/drawing/2014/main" id="{A258C006-CA23-8429-7475-369C5BEB50B9}"/>
                  </a:ext>
                </a:extLst>
              </p:cNvPr>
              <p:cNvSpPr/>
              <p:nvPr/>
            </p:nvSpPr>
            <p:spPr>
              <a:xfrm>
                <a:off x="2579725" y="6361800"/>
                <a:ext cx="232700" cy="155150"/>
              </a:xfrm>
              <a:custGeom>
                <a:avLst/>
                <a:gdLst/>
                <a:ahLst/>
                <a:cxnLst/>
                <a:rect l="l" t="t" r="r" b="b"/>
                <a:pathLst>
                  <a:path w="9308" h="6206" extrusionOk="0">
                    <a:moveTo>
                      <a:pt x="7072" y="1"/>
                    </a:moveTo>
                    <a:cubicBezTo>
                      <a:pt x="6705" y="1"/>
                      <a:pt x="6972" y="735"/>
                      <a:pt x="6505" y="1002"/>
                    </a:cubicBezTo>
                    <a:cubicBezTo>
                      <a:pt x="6338" y="1079"/>
                      <a:pt x="6097" y="1105"/>
                      <a:pt x="5850" y="1105"/>
                    </a:cubicBezTo>
                    <a:cubicBezTo>
                      <a:pt x="5356" y="1105"/>
                      <a:pt x="4837" y="1002"/>
                      <a:pt x="4837" y="1002"/>
                    </a:cubicBezTo>
                    <a:cubicBezTo>
                      <a:pt x="4837" y="1002"/>
                      <a:pt x="3970" y="3003"/>
                      <a:pt x="2302" y="3670"/>
                    </a:cubicBezTo>
                    <a:cubicBezTo>
                      <a:pt x="0" y="4571"/>
                      <a:pt x="301" y="6205"/>
                      <a:pt x="301" y="6205"/>
                    </a:cubicBezTo>
                    <a:cubicBezTo>
                      <a:pt x="301" y="6205"/>
                      <a:pt x="1501" y="6205"/>
                      <a:pt x="3503" y="5471"/>
                    </a:cubicBezTo>
                    <a:cubicBezTo>
                      <a:pt x="5037" y="4871"/>
                      <a:pt x="6705" y="4571"/>
                      <a:pt x="8006" y="4070"/>
                    </a:cubicBezTo>
                    <a:cubicBezTo>
                      <a:pt x="9307" y="3537"/>
                      <a:pt x="9174" y="2569"/>
                      <a:pt x="9174" y="2569"/>
                    </a:cubicBezTo>
                    <a:cubicBezTo>
                      <a:pt x="9174" y="2569"/>
                      <a:pt x="7873" y="1"/>
                      <a:pt x="70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011;p68">
                <a:extLst>
                  <a:ext uri="{FF2B5EF4-FFF2-40B4-BE49-F238E27FC236}">
                    <a16:creationId xmlns:a16="http://schemas.microsoft.com/office/drawing/2014/main" id="{763C543C-C27A-AE22-2A66-B5937C492552}"/>
                  </a:ext>
                </a:extLst>
              </p:cNvPr>
              <p:cNvSpPr/>
              <p:nvPr/>
            </p:nvSpPr>
            <p:spPr>
              <a:xfrm>
                <a:off x="2635600" y="5792225"/>
                <a:ext cx="176825" cy="603800"/>
              </a:xfrm>
              <a:custGeom>
                <a:avLst/>
                <a:gdLst/>
                <a:ahLst/>
                <a:cxnLst/>
                <a:rect l="l" t="t" r="r" b="b"/>
                <a:pathLst>
                  <a:path w="7073" h="24152" extrusionOk="0">
                    <a:moveTo>
                      <a:pt x="7072" y="1"/>
                    </a:moveTo>
                    <a:lnTo>
                      <a:pt x="634" y="601"/>
                    </a:lnTo>
                    <a:lnTo>
                      <a:pt x="0" y="10975"/>
                    </a:lnTo>
                    <a:lnTo>
                      <a:pt x="2869" y="24151"/>
                    </a:lnTo>
                    <a:lnTo>
                      <a:pt x="5237" y="23785"/>
                    </a:lnTo>
                    <a:cubicBezTo>
                      <a:pt x="5237" y="23785"/>
                      <a:pt x="3469" y="13310"/>
                      <a:pt x="3903" y="10975"/>
                    </a:cubicBezTo>
                    <a:cubicBezTo>
                      <a:pt x="4303" y="8640"/>
                      <a:pt x="7072" y="1"/>
                      <a:pt x="7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12;p68">
                <a:extLst>
                  <a:ext uri="{FF2B5EF4-FFF2-40B4-BE49-F238E27FC236}">
                    <a16:creationId xmlns:a16="http://schemas.microsoft.com/office/drawing/2014/main" id="{208EAE4F-B10D-010E-C9CF-0DD935D846E2}"/>
                  </a:ext>
                </a:extLst>
              </p:cNvPr>
              <p:cNvSpPr/>
              <p:nvPr/>
            </p:nvSpPr>
            <p:spPr>
              <a:xfrm>
                <a:off x="2571375" y="5784300"/>
                <a:ext cx="241050" cy="251225"/>
              </a:xfrm>
              <a:custGeom>
                <a:avLst/>
                <a:gdLst/>
                <a:ahLst/>
                <a:cxnLst/>
                <a:rect l="l" t="t" r="r" b="b"/>
                <a:pathLst>
                  <a:path w="9642" h="10049" extrusionOk="0">
                    <a:moveTo>
                      <a:pt x="6557" y="1"/>
                    </a:moveTo>
                    <a:cubicBezTo>
                      <a:pt x="5697" y="1"/>
                      <a:pt x="4688" y="65"/>
                      <a:pt x="3570" y="251"/>
                    </a:cubicBezTo>
                    <a:cubicBezTo>
                      <a:pt x="1" y="885"/>
                      <a:pt x="168" y="8624"/>
                      <a:pt x="168" y="8624"/>
                    </a:cubicBezTo>
                    <a:cubicBezTo>
                      <a:pt x="168" y="8624"/>
                      <a:pt x="234" y="9324"/>
                      <a:pt x="1802" y="9891"/>
                    </a:cubicBezTo>
                    <a:cubicBezTo>
                      <a:pt x="2125" y="10004"/>
                      <a:pt x="2563" y="10048"/>
                      <a:pt x="3054" y="10048"/>
                    </a:cubicBezTo>
                    <a:cubicBezTo>
                      <a:pt x="4895" y="10048"/>
                      <a:pt x="7473" y="9424"/>
                      <a:pt x="7473" y="9424"/>
                    </a:cubicBezTo>
                    <a:lnTo>
                      <a:pt x="9641" y="318"/>
                    </a:lnTo>
                    <a:cubicBezTo>
                      <a:pt x="9641" y="318"/>
                      <a:pt x="8467" y="1"/>
                      <a:pt x="6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013;p68">
                <a:extLst>
                  <a:ext uri="{FF2B5EF4-FFF2-40B4-BE49-F238E27FC236}">
                    <a16:creationId xmlns:a16="http://schemas.microsoft.com/office/drawing/2014/main" id="{17BE209F-D848-0DA6-82BF-57791259DF6B}"/>
                  </a:ext>
                </a:extLst>
              </p:cNvPr>
              <p:cNvSpPr/>
              <p:nvPr/>
            </p:nvSpPr>
            <p:spPr>
              <a:xfrm>
                <a:off x="2016825" y="6094125"/>
                <a:ext cx="467025" cy="467025"/>
              </a:xfrm>
              <a:custGeom>
                <a:avLst/>
                <a:gdLst/>
                <a:ahLst/>
                <a:cxnLst/>
                <a:rect l="l" t="t" r="r" b="b"/>
                <a:pathLst>
                  <a:path w="18681" h="18681" extrusionOk="0">
                    <a:moveTo>
                      <a:pt x="9340" y="901"/>
                    </a:moveTo>
                    <a:cubicBezTo>
                      <a:pt x="13977" y="901"/>
                      <a:pt x="17746" y="4704"/>
                      <a:pt x="17813" y="9374"/>
                    </a:cubicBezTo>
                    <a:cubicBezTo>
                      <a:pt x="17813" y="14044"/>
                      <a:pt x="14010" y="17846"/>
                      <a:pt x="9340" y="17846"/>
                    </a:cubicBezTo>
                    <a:cubicBezTo>
                      <a:pt x="4670" y="17846"/>
                      <a:pt x="868" y="14044"/>
                      <a:pt x="868" y="9374"/>
                    </a:cubicBezTo>
                    <a:cubicBezTo>
                      <a:pt x="868" y="4704"/>
                      <a:pt x="4670" y="901"/>
                      <a:pt x="9340" y="901"/>
                    </a:cubicBezTo>
                    <a:close/>
                    <a:moveTo>
                      <a:pt x="9340" y="0"/>
                    </a:moveTo>
                    <a:cubicBezTo>
                      <a:pt x="4203" y="0"/>
                      <a:pt x="0" y="4170"/>
                      <a:pt x="0" y="9340"/>
                    </a:cubicBezTo>
                    <a:cubicBezTo>
                      <a:pt x="0" y="14444"/>
                      <a:pt x="4170" y="18680"/>
                      <a:pt x="9340" y="18680"/>
                    </a:cubicBezTo>
                    <a:cubicBezTo>
                      <a:pt x="14477" y="18680"/>
                      <a:pt x="18680" y="14511"/>
                      <a:pt x="18680" y="9340"/>
                    </a:cubicBezTo>
                    <a:cubicBezTo>
                      <a:pt x="18680" y="4203"/>
                      <a:pt x="14477" y="0"/>
                      <a:pt x="93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14;p68">
                <a:extLst>
                  <a:ext uri="{FF2B5EF4-FFF2-40B4-BE49-F238E27FC236}">
                    <a16:creationId xmlns:a16="http://schemas.microsoft.com/office/drawing/2014/main" id="{D49B2AEB-75E2-201E-9E5E-E12242BEB6E8}"/>
                  </a:ext>
                </a:extLst>
              </p:cNvPr>
              <p:cNvSpPr/>
              <p:nvPr/>
            </p:nvSpPr>
            <p:spPr>
              <a:xfrm>
                <a:off x="2226975" y="6304275"/>
                <a:ext cx="45875" cy="45875"/>
              </a:xfrm>
              <a:custGeom>
                <a:avLst/>
                <a:gdLst/>
                <a:ahLst/>
                <a:cxnLst/>
                <a:rect l="l" t="t" r="r" b="b"/>
                <a:pathLst>
                  <a:path w="1835" h="1835" extrusionOk="0">
                    <a:moveTo>
                      <a:pt x="934" y="0"/>
                    </a:moveTo>
                    <a:cubicBezTo>
                      <a:pt x="434" y="0"/>
                      <a:pt x="0" y="400"/>
                      <a:pt x="0" y="901"/>
                    </a:cubicBezTo>
                    <a:cubicBezTo>
                      <a:pt x="0" y="1435"/>
                      <a:pt x="434" y="1835"/>
                      <a:pt x="934" y="1835"/>
                    </a:cubicBezTo>
                    <a:cubicBezTo>
                      <a:pt x="1435" y="1835"/>
                      <a:pt x="1835" y="1435"/>
                      <a:pt x="1835" y="901"/>
                    </a:cubicBezTo>
                    <a:cubicBezTo>
                      <a:pt x="1835" y="400"/>
                      <a:pt x="1435" y="0"/>
                      <a:pt x="934" y="0"/>
                    </a:cubicBezTo>
                    <a:close/>
                  </a:path>
                </a:pathLst>
              </a:custGeom>
              <a:solidFill>
                <a:srgbClr val="FFC1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15;p68">
                <a:extLst>
                  <a:ext uri="{FF2B5EF4-FFF2-40B4-BE49-F238E27FC236}">
                    <a16:creationId xmlns:a16="http://schemas.microsoft.com/office/drawing/2014/main" id="{37623FFF-98D2-3063-6E50-FF125571BF94}"/>
                  </a:ext>
                </a:extLst>
              </p:cNvPr>
              <p:cNvSpPr/>
              <p:nvPr/>
            </p:nvSpPr>
            <p:spPr>
              <a:xfrm>
                <a:off x="1995150" y="6073275"/>
                <a:ext cx="510375" cy="510375"/>
              </a:xfrm>
              <a:custGeom>
                <a:avLst/>
                <a:gdLst/>
                <a:ahLst/>
                <a:cxnLst/>
                <a:rect l="l" t="t" r="r" b="b"/>
                <a:pathLst>
                  <a:path w="20415" h="20415" extrusionOk="0">
                    <a:moveTo>
                      <a:pt x="10207" y="934"/>
                    </a:moveTo>
                    <a:cubicBezTo>
                      <a:pt x="15278" y="934"/>
                      <a:pt x="19447" y="5104"/>
                      <a:pt x="19447" y="10208"/>
                    </a:cubicBezTo>
                    <a:cubicBezTo>
                      <a:pt x="19447" y="15278"/>
                      <a:pt x="15278" y="19447"/>
                      <a:pt x="10207" y="19447"/>
                    </a:cubicBezTo>
                    <a:cubicBezTo>
                      <a:pt x="5104" y="19447"/>
                      <a:pt x="934" y="15278"/>
                      <a:pt x="934" y="10208"/>
                    </a:cubicBezTo>
                    <a:cubicBezTo>
                      <a:pt x="934" y="5104"/>
                      <a:pt x="5104" y="934"/>
                      <a:pt x="10207" y="934"/>
                    </a:cubicBezTo>
                    <a:close/>
                    <a:moveTo>
                      <a:pt x="10207" y="0"/>
                    </a:moveTo>
                    <a:cubicBezTo>
                      <a:pt x="4570" y="0"/>
                      <a:pt x="0" y="4570"/>
                      <a:pt x="0" y="10208"/>
                    </a:cubicBezTo>
                    <a:cubicBezTo>
                      <a:pt x="0" y="15845"/>
                      <a:pt x="4570" y="20415"/>
                      <a:pt x="10207" y="20415"/>
                    </a:cubicBezTo>
                    <a:cubicBezTo>
                      <a:pt x="15845" y="20415"/>
                      <a:pt x="20415" y="15845"/>
                      <a:pt x="20415" y="10208"/>
                    </a:cubicBezTo>
                    <a:cubicBezTo>
                      <a:pt x="20415" y="4570"/>
                      <a:pt x="15845" y="0"/>
                      <a:pt x="10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16;p68">
                <a:extLst>
                  <a:ext uri="{FF2B5EF4-FFF2-40B4-BE49-F238E27FC236}">
                    <a16:creationId xmlns:a16="http://schemas.microsoft.com/office/drawing/2014/main" id="{A2ADFBA5-8EE7-C1A5-A2BB-71609D80E1EB}"/>
                  </a:ext>
                </a:extLst>
              </p:cNvPr>
              <p:cNvSpPr/>
              <p:nvPr/>
            </p:nvSpPr>
            <p:spPr>
              <a:xfrm>
                <a:off x="2225300" y="6301775"/>
                <a:ext cx="50075" cy="50050"/>
              </a:xfrm>
              <a:custGeom>
                <a:avLst/>
                <a:gdLst/>
                <a:ahLst/>
                <a:cxnLst/>
                <a:rect l="l" t="t" r="r" b="b"/>
                <a:pathLst>
                  <a:path w="2003" h="2002" extrusionOk="0">
                    <a:moveTo>
                      <a:pt x="1001" y="0"/>
                    </a:moveTo>
                    <a:cubicBezTo>
                      <a:pt x="434" y="0"/>
                      <a:pt x="1" y="467"/>
                      <a:pt x="1" y="1001"/>
                    </a:cubicBezTo>
                    <a:cubicBezTo>
                      <a:pt x="1" y="1568"/>
                      <a:pt x="434" y="2002"/>
                      <a:pt x="1001" y="2002"/>
                    </a:cubicBezTo>
                    <a:cubicBezTo>
                      <a:pt x="1535" y="2002"/>
                      <a:pt x="2002" y="1568"/>
                      <a:pt x="2002" y="1001"/>
                    </a:cubicBezTo>
                    <a:cubicBezTo>
                      <a:pt x="2002" y="467"/>
                      <a:pt x="1535" y="0"/>
                      <a:pt x="10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017;p68">
                <a:extLst>
                  <a:ext uri="{FF2B5EF4-FFF2-40B4-BE49-F238E27FC236}">
                    <a16:creationId xmlns:a16="http://schemas.microsoft.com/office/drawing/2014/main" id="{A0BA0BF0-0C86-4D0A-DAB7-585DD17B7A11}"/>
                  </a:ext>
                </a:extLst>
              </p:cNvPr>
              <p:cNvSpPr/>
              <p:nvPr/>
            </p:nvSpPr>
            <p:spPr>
              <a:xfrm>
                <a:off x="2759850" y="6073275"/>
                <a:ext cx="512050" cy="510375"/>
              </a:xfrm>
              <a:custGeom>
                <a:avLst/>
                <a:gdLst/>
                <a:ahLst/>
                <a:cxnLst/>
                <a:rect l="l" t="t" r="r" b="b"/>
                <a:pathLst>
                  <a:path w="20482" h="20415" extrusionOk="0">
                    <a:moveTo>
                      <a:pt x="10208" y="934"/>
                    </a:moveTo>
                    <a:cubicBezTo>
                      <a:pt x="15345" y="934"/>
                      <a:pt x="19481" y="5104"/>
                      <a:pt x="19481" y="10208"/>
                    </a:cubicBezTo>
                    <a:cubicBezTo>
                      <a:pt x="19481" y="15278"/>
                      <a:pt x="15311" y="19447"/>
                      <a:pt x="10208" y="19447"/>
                    </a:cubicBezTo>
                    <a:cubicBezTo>
                      <a:pt x="5138" y="19447"/>
                      <a:pt x="968" y="15278"/>
                      <a:pt x="968" y="10208"/>
                    </a:cubicBezTo>
                    <a:cubicBezTo>
                      <a:pt x="968" y="5104"/>
                      <a:pt x="5138" y="934"/>
                      <a:pt x="10208" y="934"/>
                    </a:cubicBezTo>
                    <a:close/>
                    <a:moveTo>
                      <a:pt x="10208" y="0"/>
                    </a:moveTo>
                    <a:cubicBezTo>
                      <a:pt x="4604" y="0"/>
                      <a:pt x="1" y="4570"/>
                      <a:pt x="1" y="10208"/>
                    </a:cubicBezTo>
                    <a:cubicBezTo>
                      <a:pt x="1" y="15845"/>
                      <a:pt x="4604" y="20415"/>
                      <a:pt x="10208" y="20415"/>
                    </a:cubicBezTo>
                    <a:cubicBezTo>
                      <a:pt x="15879" y="20415"/>
                      <a:pt x="20482" y="15845"/>
                      <a:pt x="20448" y="10208"/>
                    </a:cubicBezTo>
                    <a:cubicBezTo>
                      <a:pt x="20448" y="4570"/>
                      <a:pt x="15845" y="0"/>
                      <a:pt x="10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18;p68">
                <a:extLst>
                  <a:ext uri="{FF2B5EF4-FFF2-40B4-BE49-F238E27FC236}">
                    <a16:creationId xmlns:a16="http://schemas.microsoft.com/office/drawing/2014/main" id="{65FDA9BA-ADF4-85C0-8778-F078C316A8DF}"/>
                  </a:ext>
                </a:extLst>
              </p:cNvPr>
              <p:cNvSpPr/>
              <p:nvPr/>
            </p:nvSpPr>
            <p:spPr>
              <a:xfrm>
                <a:off x="2990025" y="6301775"/>
                <a:ext cx="50050" cy="50050"/>
              </a:xfrm>
              <a:custGeom>
                <a:avLst/>
                <a:gdLst/>
                <a:ahLst/>
                <a:cxnLst/>
                <a:rect l="l" t="t" r="r" b="b"/>
                <a:pathLst>
                  <a:path w="2002" h="2002" extrusionOk="0">
                    <a:moveTo>
                      <a:pt x="1001" y="0"/>
                    </a:moveTo>
                    <a:cubicBezTo>
                      <a:pt x="467" y="0"/>
                      <a:pt x="0" y="467"/>
                      <a:pt x="0" y="1001"/>
                    </a:cubicBezTo>
                    <a:cubicBezTo>
                      <a:pt x="0" y="1568"/>
                      <a:pt x="467" y="2002"/>
                      <a:pt x="1001" y="2002"/>
                    </a:cubicBezTo>
                    <a:cubicBezTo>
                      <a:pt x="1568" y="2002"/>
                      <a:pt x="2002" y="1568"/>
                      <a:pt x="2002" y="1001"/>
                    </a:cubicBezTo>
                    <a:cubicBezTo>
                      <a:pt x="2002" y="467"/>
                      <a:pt x="1568" y="0"/>
                      <a:pt x="10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19;p68">
                <a:extLst>
                  <a:ext uri="{FF2B5EF4-FFF2-40B4-BE49-F238E27FC236}">
                    <a16:creationId xmlns:a16="http://schemas.microsoft.com/office/drawing/2014/main" id="{A6F8F1D3-40BE-2D2E-ED12-5AEBA0D1D9E6}"/>
                  </a:ext>
                </a:extLst>
              </p:cNvPr>
              <p:cNvSpPr/>
              <p:nvPr/>
            </p:nvSpPr>
            <p:spPr>
              <a:xfrm>
                <a:off x="2784025" y="6096625"/>
                <a:ext cx="462875" cy="462850"/>
              </a:xfrm>
              <a:custGeom>
                <a:avLst/>
                <a:gdLst/>
                <a:ahLst/>
                <a:cxnLst/>
                <a:rect l="l" t="t" r="r" b="b"/>
                <a:pathLst>
                  <a:path w="18515" h="18514" extrusionOk="0">
                    <a:moveTo>
                      <a:pt x="9241" y="834"/>
                    </a:moveTo>
                    <a:cubicBezTo>
                      <a:pt x="13877" y="834"/>
                      <a:pt x="17647" y="4637"/>
                      <a:pt x="17647" y="9240"/>
                    </a:cubicBezTo>
                    <a:cubicBezTo>
                      <a:pt x="17647" y="13843"/>
                      <a:pt x="13877" y="17613"/>
                      <a:pt x="9241" y="17613"/>
                    </a:cubicBezTo>
                    <a:cubicBezTo>
                      <a:pt x="4638" y="17613"/>
                      <a:pt x="868" y="13843"/>
                      <a:pt x="868" y="9240"/>
                    </a:cubicBezTo>
                    <a:cubicBezTo>
                      <a:pt x="868" y="4604"/>
                      <a:pt x="4638" y="834"/>
                      <a:pt x="9241" y="834"/>
                    </a:cubicBezTo>
                    <a:close/>
                    <a:moveTo>
                      <a:pt x="9241" y="0"/>
                    </a:moveTo>
                    <a:cubicBezTo>
                      <a:pt x="4171" y="0"/>
                      <a:pt x="1" y="4137"/>
                      <a:pt x="1" y="9274"/>
                    </a:cubicBezTo>
                    <a:cubicBezTo>
                      <a:pt x="1" y="14344"/>
                      <a:pt x="4104" y="18513"/>
                      <a:pt x="9241" y="18513"/>
                    </a:cubicBezTo>
                    <a:cubicBezTo>
                      <a:pt x="14378" y="18513"/>
                      <a:pt x="18514" y="14344"/>
                      <a:pt x="18514" y="9274"/>
                    </a:cubicBezTo>
                    <a:cubicBezTo>
                      <a:pt x="18514" y="4170"/>
                      <a:pt x="14378" y="0"/>
                      <a:pt x="92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20;p68">
                <a:extLst>
                  <a:ext uri="{FF2B5EF4-FFF2-40B4-BE49-F238E27FC236}">
                    <a16:creationId xmlns:a16="http://schemas.microsoft.com/office/drawing/2014/main" id="{A06D0027-6E55-4900-8EFC-0CE33A0F5DD2}"/>
                  </a:ext>
                </a:extLst>
              </p:cNvPr>
              <p:cNvSpPr/>
              <p:nvPr/>
            </p:nvSpPr>
            <p:spPr>
              <a:xfrm>
                <a:off x="2992525" y="6304275"/>
                <a:ext cx="45875" cy="45875"/>
              </a:xfrm>
              <a:custGeom>
                <a:avLst/>
                <a:gdLst/>
                <a:ahLst/>
                <a:cxnLst/>
                <a:rect l="l" t="t" r="r" b="b"/>
                <a:pathLst>
                  <a:path w="1835" h="1835" extrusionOk="0">
                    <a:moveTo>
                      <a:pt x="901" y="0"/>
                    </a:moveTo>
                    <a:cubicBezTo>
                      <a:pt x="400" y="0"/>
                      <a:pt x="0" y="400"/>
                      <a:pt x="0" y="901"/>
                    </a:cubicBezTo>
                    <a:cubicBezTo>
                      <a:pt x="0" y="1435"/>
                      <a:pt x="400" y="1835"/>
                      <a:pt x="901" y="1835"/>
                    </a:cubicBezTo>
                    <a:cubicBezTo>
                      <a:pt x="1401" y="1835"/>
                      <a:pt x="1835" y="1435"/>
                      <a:pt x="1835" y="901"/>
                    </a:cubicBezTo>
                    <a:cubicBezTo>
                      <a:pt x="1835" y="400"/>
                      <a:pt x="1401" y="0"/>
                      <a:pt x="9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21;p68">
                <a:extLst>
                  <a:ext uri="{FF2B5EF4-FFF2-40B4-BE49-F238E27FC236}">
                    <a16:creationId xmlns:a16="http://schemas.microsoft.com/office/drawing/2014/main" id="{BC53D4C2-4EC7-479A-CF13-B77B9B184A1C}"/>
                  </a:ext>
                </a:extLst>
              </p:cNvPr>
              <p:cNvSpPr/>
              <p:nvPr/>
            </p:nvSpPr>
            <p:spPr>
              <a:xfrm>
                <a:off x="2143575" y="5870850"/>
                <a:ext cx="733050" cy="112375"/>
              </a:xfrm>
              <a:custGeom>
                <a:avLst/>
                <a:gdLst/>
                <a:ahLst/>
                <a:cxnLst/>
                <a:rect l="l" t="t" r="r" b="b"/>
                <a:pathLst>
                  <a:path w="29322" h="4495" extrusionOk="0">
                    <a:moveTo>
                      <a:pt x="454" y="0"/>
                    </a:moveTo>
                    <a:cubicBezTo>
                      <a:pt x="402" y="0"/>
                      <a:pt x="349" y="9"/>
                      <a:pt x="301" y="25"/>
                    </a:cubicBezTo>
                    <a:cubicBezTo>
                      <a:pt x="101" y="125"/>
                      <a:pt x="1" y="358"/>
                      <a:pt x="101" y="592"/>
                    </a:cubicBezTo>
                    <a:cubicBezTo>
                      <a:pt x="234" y="859"/>
                      <a:pt x="1335" y="3327"/>
                      <a:pt x="2969" y="3627"/>
                    </a:cubicBezTo>
                    <a:cubicBezTo>
                      <a:pt x="3290" y="3681"/>
                      <a:pt x="4037" y="3697"/>
                      <a:pt x="4842" y="3697"/>
                    </a:cubicBezTo>
                    <a:cubicBezTo>
                      <a:pt x="6049" y="3697"/>
                      <a:pt x="7386" y="3661"/>
                      <a:pt x="7606" y="3661"/>
                    </a:cubicBezTo>
                    <a:lnTo>
                      <a:pt x="28955" y="4495"/>
                    </a:lnTo>
                    <a:cubicBezTo>
                      <a:pt x="29155" y="4495"/>
                      <a:pt x="29322" y="4328"/>
                      <a:pt x="29322" y="4028"/>
                    </a:cubicBezTo>
                    <a:cubicBezTo>
                      <a:pt x="29322" y="3828"/>
                      <a:pt x="29155" y="3627"/>
                      <a:pt x="28921" y="3627"/>
                    </a:cubicBezTo>
                    <a:lnTo>
                      <a:pt x="7573" y="2793"/>
                    </a:lnTo>
                    <a:cubicBezTo>
                      <a:pt x="6956" y="2813"/>
                      <a:pt x="5751" y="2832"/>
                      <a:pt x="4733" y="2832"/>
                    </a:cubicBezTo>
                    <a:cubicBezTo>
                      <a:pt x="3987" y="2832"/>
                      <a:pt x="3342" y="2822"/>
                      <a:pt x="3103" y="2793"/>
                    </a:cubicBezTo>
                    <a:cubicBezTo>
                      <a:pt x="2102" y="2627"/>
                      <a:pt x="1135" y="925"/>
                      <a:pt x="835" y="258"/>
                    </a:cubicBezTo>
                    <a:cubicBezTo>
                      <a:pt x="784" y="81"/>
                      <a:pt x="619" y="0"/>
                      <a:pt x="4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22;p68">
                <a:extLst>
                  <a:ext uri="{FF2B5EF4-FFF2-40B4-BE49-F238E27FC236}">
                    <a16:creationId xmlns:a16="http://schemas.microsoft.com/office/drawing/2014/main" id="{85B2603C-87B8-927C-AE92-A78C6E792B91}"/>
                  </a:ext>
                </a:extLst>
              </p:cNvPr>
              <p:cNvSpPr/>
              <p:nvPr/>
            </p:nvSpPr>
            <p:spPr>
              <a:xfrm>
                <a:off x="2637275" y="6330925"/>
                <a:ext cx="81750" cy="174350"/>
              </a:xfrm>
              <a:custGeom>
                <a:avLst/>
                <a:gdLst/>
                <a:ahLst/>
                <a:cxnLst/>
                <a:rect l="l" t="t" r="r" b="b"/>
                <a:pathLst>
                  <a:path w="3270" h="6974" extrusionOk="0">
                    <a:moveTo>
                      <a:pt x="462" y="1"/>
                    </a:moveTo>
                    <a:cubicBezTo>
                      <a:pt x="409" y="1"/>
                      <a:pt x="355" y="12"/>
                      <a:pt x="300" y="35"/>
                    </a:cubicBezTo>
                    <a:cubicBezTo>
                      <a:pt x="100" y="102"/>
                      <a:pt x="0" y="369"/>
                      <a:pt x="67" y="569"/>
                    </a:cubicBezTo>
                    <a:lnTo>
                      <a:pt x="2402" y="6706"/>
                    </a:lnTo>
                    <a:cubicBezTo>
                      <a:pt x="2435" y="6907"/>
                      <a:pt x="2602" y="6973"/>
                      <a:pt x="2769" y="6973"/>
                    </a:cubicBezTo>
                    <a:cubicBezTo>
                      <a:pt x="2802" y="6973"/>
                      <a:pt x="2869" y="6973"/>
                      <a:pt x="2935" y="6940"/>
                    </a:cubicBezTo>
                    <a:cubicBezTo>
                      <a:pt x="3169" y="6873"/>
                      <a:pt x="3269" y="6606"/>
                      <a:pt x="3202" y="6406"/>
                    </a:cubicBezTo>
                    <a:lnTo>
                      <a:pt x="867" y="268"/>
                    </a:lnTo>
                    <a:cubicBezTo>
                      <a:pt x="791" y="115"/>
                      <a:pt x="636" y="1"/>
                      <a:pt x="4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23;p68">
                <a:extLst>
                  <a:ext uri="{FF2B5EF4-FFF2-40B4-BE49-F238E27FC236}">
                    <a16:creationId xmlns:a16="http://schemas.microsoft.com/office/drawing/2014/main" id="{40BF96A9-0696-97FF-B8C9-983ABD6F74E5}"/>
                  </a:ext>
                </a:extLst>
              </p:cNvPr>
              <p:cNvSpPr/>
              <p:nvPr/>
            </p:nvSpPr>
            <p:spPr>
              <a:xfrm>
                <a:off x="2650600" y="6466375"/>
                <a:ext cx="112600" cy="57675"/>
              </a:xfrm>
              <a:custGeom>
                <a:avLst/>
                <a:gdLst/>
                <a:ahLst/>
                <a:cxnLst/>
                <a:rect l="l" t="t" r="r" b="b"/>
                <a:pathLst>
                  <a:path w="4504" h="2307" extrusionOk="0">
                    <a:moveTo>
                      <a:pt x="3932" y="1"/>
                    </a:moveTo>
                    <a:cubicBezTo>
                      <a:pt x="3878" y="1"/>
                      <a:pt x="3823" y="7"/>
                      <a:pt x="3770" y="21"/>
                    </a:cubicBezTo>
                    <a:lnTo>
                      <a:pt x="368" y="1355"/>
                    </a:lnTo>
                    <a:cubicBezTo>
                      <a:pt x="134" y="1455"/>
                      <a:pt x="1" y="1722"/>
                      <a:pt x="67" y="1989"/>
                    </a:cubicBezTo>
                    <a:cubicBezTo>
                      <a:pt x="150" y="2182"/>
                      <a:pt x="369" y="2306"/>
                      <a:pt x="575" y="2306"/>
                    </a:cubicBezTo>
                    <a:cubicBezTo>
                      <a:pt x="618" y="2306"/>
                      <a:pt x="661" y="2301"/>
                      <a:pt x="701" y="2289"/>
                    </a:cubicBezTo>
                    <a:lnTo>
                      <a:pt x="4137" y="955"/>
                    </a:lnTo>
                    <a:cubicBezTo>
                      <a:pt x="4371" y="855"/>
                      <a:pt x="4504" y="555"/>
                      <a:pt x="4404" y="321"/>
                    </a:cubicBezTo>
                    <a:cubicBezTo>
                      <a:pt x="4351" y="108"/>
                      <a:pt x="4148" y="1"/>
                      <a:pt x="39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24;p68">
                <a:extLst>
                  <a:ext uri="{FF2B5EF4-FFF2-40B4-BE49-F238E27FC236}">
                    <a16:creationId xmlns:a16="http://schemas.microsoft.com/office/drawing/2014/main" id="{FFF29EA4-B09A-5145-EB8C-F8CA216B0AB8}"/>
                  </a:ext>
                </a:extLst>
              </p:cNvPr>
              <p:cNvSpPr/>
              <p:nvPr/>
            </p:nvSpPr>
            <p:spPr>
              <a:xfrm>
                <a:off x="2548875" y="6237550"/>
                <a:ext cx="170975" cy="170975"/>
              </a:xfrm>
              <a:custGeom>
                <a:avLst/>
                <a:gdLst/>
                <a:ahLst/>
                <a:cxnLst/>
                <a:rect l="l" t="t" r="r" b="b"/>
                <a:pathLst>
                  <a:path w="6839" h="6839" extrusionOk="0">
                    <a:moveTo>
                      <a:pt x="3436" y="1"/>
                    </a:moveTo>
                    <a:cubicBezTo>
                      <a:pt x="1535" y="1"/>
                      <a:pt x="0" y="1535"/>
                      <a:pt x="0" y="3403"/>
                    </a:cubicBezTo>
                    <a:cubicBezTo>
                      <a:pt x="0" y="5304"/>
                      <a:pt x="1535" y="6839"/>
                      <a:pt x="3436" y="6839"/>
                    </a:cubicBezTo>
                    <a:cubicBezTo>
                      <a:pt x="5337" y="6839"/>
                      <a:pt x="6838" y="5304"/>
                      <a:pt x="6838" y="3403"/>
                    </a:cubicBezTo>
                    <a:cubicBezTo>
                      <a:pt x="6838" y="1535"/>
                      <a:pt x="5337" y="1"/>
                      <a:pt x="34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25;p68">
                <a:extLst>
                  <a:ext uri="{FF2B5EF4-FFF2-40B4-BE49-F238E27FC236}">
                    <a16:creationId xmlns:a16="http://schemas.microsoft.com/office/drawing/2014/main" id="{CD32CDBC-7FE0-325F-1D67-C11E0F19CA90}"/>
                  </a:ext>
                </a:extLst>
              </p:cNvPr>
              <p:cNvSpPr/>
              <p:nvPr/>
            </p:nvSpPr>
            <p:spPr>
              <a:xfrm>
                <a:off x="2235300" y="5941400"/>
                <a:ext cx="108450" cy="395425"/>
              </a:xfrm>
              <a:custGeom>
                <a:avLst/>
                <a:gdLst/>
                <a:ahLst/>
                <a:cxnLst/>
                <a:rect l="l" t="t" r="r" b="b"/>
                <a:pathLst>
                  <a:path w="4338" h="15817" extrusionOk="0">
                    <a:moveTo>
                      <a:pt x="3917" y="1"/>
                    </a:moveTo>
                    <a:cubicBezTo>
                      <a:pt x="3726" y="1"/>
                      <a:pt x="3500" y="156"/>
                      <a:pt x="3470" y="338"/>
                    </a:cubicBezTo>
                    <a:lnTo>
                      <a:pt x="68" y="15316"/>
                    </a:lnTo>
                    <a:cubicBezTo>
                      <a:pt x="1" y="15516"/>
                      <a:pt x="168" y="15783"/>
                      <a:pt x="401" y="15816"/>
                    </a:cubicBezTo>
                    <a:lnTo>
                      <a:pt x="468" y="15816"/>
                    </a:lnTo>
                    <a:cubicBezTo>
                      <a:pt x="668" y="15816"/>
                      <a:pt x="835" y="15683"/>
                      <a:pt x="902" y="15483"/>
                    </a:cubicBezTo>
                    <a:lnTo>
                      <a:pt x="4304" y="505"/>
                    </a:lnTo>
                    <a:cubicBezTo>
                      <a:pt x="4337" y="305"/>
                      <a:pt x="4171" y="38"/>
                      <a:pt x="3970" y="5"/>
                    </a:cubicBezTo>
                    <a:cubicBezTo>
                      <a:pt x="3953" y="2"/>
                      <a:pt x="3935" y="1"/>
                      <a:pt x="39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26;p68">
                <a:extLst>
                  <a:ext uri="{FF2B5EF4-FFF2-40B4-BE49-F238E27FC236}">
                    <a16:creationId xmlns:a16="http://schemas.microsoft.com/office/drawing/2014/main" id="{4AFE8165-E34F-407F-2DD0-A06D13D5F2EB}"/>
                  </a:ext>
                </a:extLst>
              </p:cNvPr>
              <p:cNvSpPr/>
              <p:nvPr/>
            </p:nvSpPr>
            <p:spPr>
              <a:xfrm>
                <a:off x="2651450" y="5918675"/>
                <a:ext cx="253525" cy="419800"/>
              </a:xfrm>
              <a:custGeom>
                <a:avLst/>
                <a:gdLst/>
                <a:ahLst/>
                <a:cxnLst/>
                <a:rect l="l" t="t" r="r" b="b"/>
                <a:pathLst>
                  <a:path w="10141" h="16792" extrusionOk="0">
                    <a:moveTo>
                      <a:pt x="9682" y="1"/>
                    </a:moveTo>
                    <a:cubicBezTo>
                      <a:pt x="9539" y="1"/>
                      <a:pt x="9399" y="75"/>
                      <a:pt x="9307" y="213"/>
                    </a:cubicBezTo>
                    <a:lnTo>
                      <a:pt x="100" y="16191"/>
                    </a:lnTo>
                    <a:cubicBezTo>
                      <a:pt x="0" y="16392"/>
                      <a:pt x="33" y="16625"/>
                      <a:pt x="267" y="16758"/>
                    </a:cubicBezTo>
                    <a:cubicBezTo>
                      <a:pt x="334" y="16792"/>
                      <a:pt x="367" y="16792"/>
                      <a:pt x="467" y="16792"/>
                    </a:cubicBezTo>
                    <a:cubicBezTo>
                      <a:pt x="634" y="16792"/>
                      <a:pt x="767" y="16758"/>
                      <a:pt x="834" y="16592"/>
                    </a:cubicBezTo>
                    <a:lnTo>
                      <a:pt x="10041" y="614"/>
                    </a:lnTo>
                    <a:cubicBezTo>
                      <a:pt x="10141" y="413"/>
                      <a:pt x="10107" y="180"/>
                      <a:pt x="9874" y="47"/>
                    </a:cubicBezTo>
                    <a:cubicBezTo>
                      <a:pt x="9812" y="16"/>
                      <a:pt x="9747" y="1"/>
                      <a:pt x="96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27;p68">
                <a:extLst>
                  <a:ext uri="{FF2B5EF4-FFF2-40B4-BE49-F238E27FC236}">
                    <a16:creationId xmlns:a16="http://schemas.microsoft.com/office/drawing/2014/main" id="{55EE23A2-91BE-6170-AF7D-42C88D83A4F6}"/>
                  </a:ext>
                </a:extLst>
              </p:cNvPr>
              <p:cNvSpPr/>
              <p:nvPr/>
            </p:nvSpPr>
            <p:spPr>
              <a:xfrm>
                <a:off x="2793125" y="5861125"/>
                <a:ext cx="265300" cy="87375"/>
              </a:xfrm>
              <a:custGeom>
                <a:avLst/>
                <a:gdLst/>
                <a:ahLst/>
                <a:cxnLst/>
                <a:rect l="l" t="t" r="r" b="b"/>
                <a:pathLst>
                  <a:path w="10612" h="3495" extrusionOk="0">
                    <a:moveTo>
                      <a:pt x="7699" y="1"/>
                    </a:moveTo>
                    <a:cubicBezTo>
                      <a:pt x="6371" y="1"/>
                      <a:pt x="6266" y="863"/>
                      <a:pt x="4338" y="863"/>
                    </a:cubicBezTo>
                    <a:cubicBezTo>
                      <a:pt x="4194" y="863"/>
                      <a:pt x="4039" y="858"/>
                      <a:pt x="3873" y="847"/>
                    </a:cubicBezTo>
                    <a:cubicBezTo>
                      <a:pt x="2950" y="790"/>
                      <a:pt x="2239" y="736"/>
                      <a:pt x="1696" y="736"/>
                    </a:cubicBezTo>
                    <a:cubicBezTo>
                      <a:pt x="669" y="736"/>
                      <a:pt x="246" y="928"/>
                      <a:pt x="137" y="1648"/>
                    </a:cubicBezTo>
                    <a:cubicBezTo>
                      <a:pt x="0" y="2526"/>
                      <a:pt x="4469" y="3495"/>
                      <a:pt x="6782" y="3495"/>
                    </a:cubicBezTo>
                    <a:cubicBezTo>
                      <a:pt x="7280" y="3495"/>
                      <a:pt x="7679" y="3450"/>
                      <a:pt x="7909" y="3349"/>
                    </a:cubicBezTo>
                    <a:cubicBezTo>
                      <a:pt x="10611" y="2248"/>
                      <a:pt x="10311" y="380"/>
                      <a:pt x="8276" y="47"/>
                    </a:cubicBezTo>
                    <a:cubicBezTo>
                      <a:pt x="8059" y="15"/>
                      <a:pt x="7869" y="1"/>
                      <a:pt x="76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28;p68">
                <a:extLst>
                  <a:ext uri="{FF2B5EF4-FFF2-40B4-BE49-F238E27FC236}">
                    <a16:creationId xmlns:a16="http://schemas.microsoft.com/office/drawing/2014/main" id="{81641131-BFED-631F-75DC-69618C0EFEE8}"/>
                  </a:ext>
                </a:extLst>
              </p:cNvPr>
              <p:cNvSpPr/>
              <p:nvPr/>
            </p:nvSpPr>
            <p:spPr>
              <a:xfrm>
                <a:off x="2317025" y="5963875"/>
                <a:ext cx="710550" cy="376275"/>
              </a:xfrm>
              <a:custGeom>
                <a:avLst/>
                <a:gdLst/>
                <a:ahLst/>
                <a:cxnLst/>
                <a:rect l="l" t="t" r="r" b="b"/>
                <a:pathLst>
                  <a:path w="28422" h="15051" extrusionOk="0">
                    <a:moveTo>
                      <a:pt x="22020" y="1"/>
                    </a:moveTo>
                    <a:cubicBezTo>
                      <a:pt x="21962" y="1"/>
                      <a:pt x="21903" y="13"/>
                      <a:pt x="21850" y="40"/>
                    </a:cubicBezTo>
                    <a:cubicBezTo>
                      <a:pt x="21650" y="107"/>
                      <a:pt x="21550" y="373"/>
                      <a:pt x="21650" y="574"/>
                    </a:cubicBezTo>
                    <a:lnTo>
                      <a:pt x="27387" y="14250"/>
                    </a:lnTo>
                    <a:lnTo>
                      <a:pt x="27387" y="14250"/>
                    </a:lnTo>
                    <a:lnTo>
                      <a:pt x="12877" y="14083"/>
                    </a:lnTo>
                    <a:lnTo>
                      <a:pt x="801" y="1074"/>
                    </a:lnTo>
                    <a:cubicBezTo>
                      <a:pt x="714" y="969"/>
                      <a:pt x="600" y="919"/>
                      <a:pt x="486" y="919"/>
                    </a:cubicBezTo>
                    <a:cubicBezTo>
                      <a:pt x="383" y="919"/>
                      <a:pt x="281" y="961"/>
                      <a:pt x="201" y="1041"/>
                    </a:cubicBezTo>
                    <a:cubicBezTo>
                      <a:pt x="1" y="1207"/>
                      <a:pt x="1" y="1441"/>
                      <a:pt x="168" y="1608"/>
                    </a:cubicBezTo>
                    <a:lnTo>
                      <a:pt x="12376" y="14750"/>
                    </a:lnTo>
                    <a:cubicBezTo>
                      <a:pt x="12476" y="14817"/>
                      <a:pt x="12543" y="14884"/>
                      <a:pt x="12677" y="14884"/>
                    </a:cubicBezTo>
                    <a:lnTo>
                      <a:pt x="28021" y="15051"/>
                    </a:lnTo>
                    <a:cubicBezTo>
                      <a:pt x="28154" y="15051"/>
                      <a:pt x="28321" y="14950"/>
                      <a:pt x="28354" y="14917"/>
                    </a:cubicBezTo>
                    <a:cubicBezTo>
                      <a:pt x="28421" y="14784"/>
                      <a:pt x="28421" y="14617"/>
                      <a:pt x="28388" y="14483"/>
                    </a:cubicBezTo>
                    <a:lnTo>
                      <a:pt x="22384" y="240"/>
                    </a:lnTo>
                    <a:cubicBezTo>
                      <a:pt x="22335" y="93"/>
                      <a:pt x="22179" y="1"/>
                      <a:pt x="220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29;p68">
                <a:extLst>
                  <a:ext uri="{FF2B5EF4-FFF2-40B4-BE49-F238E27FC236}">
                    <a16:creationId xmlns:a16="http://schemas.microsoft.com/office/drawing/2014/main" id="{F6925021-1237-FF3C-360C-4EBEE3005595}"/>
                  </a:ext>
                </a:extLst>
              </p:cNvPr>
              <p:cNvSpPr/>
              <p:nvPr/>
            </p:nvSpPr>
            <p:spPr>
              <a:xfrm>
                <a:off x="2470475" y="5703000"/>
                <a:ext cx="376125" cy="525400"/>
              </a:xfrm>
              <a:custGeom>
                <a:avLst/>
                <a:gdLst/>
                <a:ahLst/>
                <a:cxnLst/>
                <a:rect l="l" t="t" r="r" b="b"/>
                <a:pathLst>
                  <a:path w="15045" h="21016" extrusionOk="0">
                    <a:moveTo>
                      <a:pt x="14044" y="1"/>
                    </a:moveTo>
                    <a:lnTo>
                      <a:pt x="5838" y="2035"/>
                    </a:lnTo>
                    <a:cubicBezTo>
                      <a:pt x="5838" y="2035"/>
                      <a:pt x="1" y="10642"/>
                      <a:pt x="901" y="12543"/>
                    </a:cubicBezTo>
                    <a:cubicBezTo>
                      <a:pt x="1802" y="14478"/>
                      <a:pt x="8106" y="21016"/>
                      <a:pt x="8106" y="21016"/>
                    </a:cubicBezTo>
                    <a:lnTo>
                      <a:pt x="10175" y="19081"/>
                    </a:lnTo>
                    <a:cubicBezTo>
                      <a:pt x="10175" y="19081"/>
                      <a:pt x="6172" y="14711"/>
                      <a:pt x="5505" y="12710"/>
                    </a:cubicBezTo>
                    <a:cubicBezTo>
                      <a:pt x="4837" y="10708"/>
                      <a:pt x="13177" y="6305"/>
                      <a:pt x="14077" y="3603"/>
                    </a:cubicBezTo>
                    <a:cubicBezTo>
                      <a:pt x="15045" y="968"/>
                      <a:pt x="14044" y="1"/>
                      <a:pt x="140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0;p68">
                <a:extLst>
                  <a:ext uri="{FF2B5EF4-FFF2-40B4-BE49-F238E27FC236}">
                    <a16:creationId xmlns:a16="http://schemas.microsoft.com/office/drawing/2014/main" id="{7F964A80-D866-333D-9262-E18FE0A6EDBA}"/>
                  </a:ext>
                </a:extLst>
              </p:cNvPr>
              <p:cNvSpPr/>
              <p:nvPr/>
            </p:nvSpPr>
            <p:spPr>
              <a:xfrm>
                <a:off x="2600575" y="6166800"/>
                <a:ext cx="197650" cy="212550"/>
              </a:xfrm>
              <a:custGeom>
                <a:avLst/>
                <a:gdLst/>
                <a:ahLst/>
                <a:cxnLst/>
                <a:rect l="l" t="t" r="r" b="b"/>
                <a:pathLst>
                  <a:path w="7906" h="8502" extrusionOk="0">
                    <a:moveTo>
                      <a:pt x="4589" y="1"/>
                    </a:moveTo>
                    <a:cubicBezTo>
                      <a:pt x="4521" y="1"/>
                      <a:pt x="4458" y="10"/>
                      <a:pt x="4403" y="29"/>
                    </a:cubicBezTo>
                    <a:cubicBezTo>
                      <a:pt x="4070" y="195"/>
                      <a:pt x="4637" y="762"/>
                      <a:pt x="4337" y="1163"/>
                    </a:cubicBezTo>
                    <a:cubicBezTo>
                      <a:pt x="4003" y="1630"/>
                      <a:pt x="2836" y="1863"/>
                      <a:pt x="2836" y="1863"/>
                    </a:cubicBezTo>
                    <a:cubicBezTo>
                      <a:pt x="2836" y="1863"/>
                      <a:pt x="2869" y="4031"/>
                      <a:pt x="1668" y="5366"/>
                    </a:cubicBezTo>
                    <a:cubicBezTo>
                      <a:pt x="0" y="7200"/>
                      <a:pt x="968" y="8501"/>
                      <a:pt x="968" y="8501"/>
                    </a:cubicBezTo>
                    <a:cubicBezTo>
                      <a:pt x="968" y="8501"/>
                      <a:pt x="2035" y="8001"/>
                      <a:pt x="3536" y="6467"/>
                    </a:cubicBezTo>
                    <a:cubicBezTo>
                      <a:pt x="4670" y="5266"/>
                      <a:pt x="6071" y="4265"/>
                      <a:pt x="7005" y="3264"/>
                    </a:cubicBezTo>
                    <a:cubicBezTo>
                      <a:pt x="7906" y="2264"/>
                      <a:pt x="7406" y="1496"/>
                      <a:pt x="7406" y="1496"/>
                    </a:cubicBezTo>
                    <a:cubicBezTo>
                      <a:pt x="7406" y="1496"/>
                      <a:pt x="5479" y="1"/>
                      <a:pt x="45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1;p68">
                <a:extLst>
                  <a:ext uri="{FF2B5EF4-FFF2-40B4-BE49-F238E27FC236}">
                    <a16:creationId xmlns:a16="http://schemas.microsoft.com/office/drawing/2014/main" id="{73E6C699-3792-0850-D47B-27A54CABA293}"/>
                  </a:ext>
                </a:extLst>
              </p:cNvPr>
              <p:cNvSpPr/>
              <p:nvPr/>
            </p:nvSpPr>
            <p:spPr>
              <a:xfrm>
                <a:off x="2485500" y="5686575"/>
                <a:ext cx="373625" cy="337525"/>
              </a:xfrm>
              <a:custGeom>
                <a:avLst/>
                <a:gdLst/>
                <a:ahLst/>
                <a:cxnLst/>
                <a:rect l="l" t="t" r="r" b="b"/>
                <a:pathLst>
                  <a:path w="14945" h="13501" extrusionOk="0">
                    <a:moveTo>
                      <a:pt x="12745" y="0"/>
                    </a:moveTo>
                    <a:cubicBezTo>
                      <a:pt x="10312" y="0"/>
                      <a:pt x="5237" y="2692"/>
                      <a:pt x="5237" y="2692"/>
                    </a:cubicBezTo>
                    <a:cubicBezTo>
                      <a:pt x="5237" y="2692"/>
                      <a:pt x="434" y="8964"/>
                      <a:pt x="0" y="12032"/>
                    </a:cubicBezTo>
                    <a:lnTo>
                      <a:pt x="6938" y="13500"/>
                    </a:lnTo>
                    <a:cubicBezTo>
                      <a:pt x="6938" y="13500"/>
                      <a:pt x="10908" y="7996"/>
                      <a:pt x="12509" y="6462"/>
                    </a:cubicBezTo>
                    <a:cubicBezTo>
                      <a:pt x="14143" y="4894"/>
                      <a:pt x="14944" y="2325"/>
                      <a:pt x="13910" y="491"/>
                    </a:cubicBezTo>
                    <a:cubicBezTo>
                      <a:pt x="13723" y="142"/>
                      <a:pt x="13304" y="0"/>
                      <a:pt x="127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2;p68">
                <a:extLst>
                  <a:ext uri="{FF2B5EF4-FFF2-40B4-BE49-F238E27FC236}">
                    <a16:creationId xmlns:a16="http://schemas.microsoft.com/office/drawing/2014/main" id="{751C9495-2FB9-A78F-1512-FD5E307D669C}"/>
                  </a:ext>
                </a:extLst>
              </p:cNvPr>
              <p:cNvSpPr/>
              <p:nvPr/>
            </p:nvSpPr>
            <p:spPr>
              <a:xfrm>
                <a:off x="2333725" y="5402625"/>
                <a:ext cx="510375" cy="370700"/>
              </a:xfrm>
              <a:custGeom>
                <a:avLst/>
                <a:gdLst/>
                <a:ahLst/>
                <a:cxnLst/>
                <a:rect l="l" t="t" r="r" b="b"/>
                <a:pathLst>
                  <a:path w="20415" h="14828" extrusionOk="0">
                    <a:moveTo>
                      <a:pt x="2915" y="0"/>
                    </a:moveTo>
                    <a:cubicBezTo>
                      <a:pt x="0" y="0"/>
                      <a:pt x="0" y="2676"/>
                      <a:pt x="0" y="2676"/>
                    </a:cubicBezTo>
                    <a:cubicBezTo>
                      <a:pt x="0" y="2676"/>
                      <a:pt x="67" y="4410"/>
                      <a:pt x="1368" y="6712"/>
                    </a:cubicBezTo>
                    <a:cubicBezTo>
                      <a:pt x="3002" y="9514"/>
                      <a:pt x="6705" y="11082"/>
                      <a:pt x="8406" y="12383"/>
                    </a:cubicBezTo>
                    <a:cubicBezTo>
                      <a:pt x="9874" y="13483"/>
                      <a:pt x="10741" y="14818"/>
                      <a:pt x="10741" y="14818"/>
                    </a:cubicBezTo>
                    <a:cubicBezTo>
                      <a:pt x="10741" y="14818"/>
                      <a:pt x="10981" y="14827"/>
                      <a:pt x="11385" y="14827"/>
                    </a:cubicBezTo>
                    <a:cubicBezTo>
                      <a:pt x="13381" y="14827"/>
                      <a:pt x="19370" y="14596"/>
                      <a:pt x="19981" y="11849"/>
                    </a:cubicBezTo>
                    <a:cubicBezTo>
                      <a:pt x="20415" y="9681"/>
                      <a:pt x="10207" y="1908"/>
                      <a:pt x="5070" y="374"/>
                    </a:cubicBezTo>
                    <a:cubicBezTo>
                      <a:pt x="4216" y="110"/>
                      <a:pt x="3506" y="0"/>
                      <a:pt x="29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3;p68">
                <a:extLst>
                  <a:ext uri="{FF2B5EF4-FFF2-40B4-BE49-F238E27FC236}">
                    <a16:creationId xmlns:a16="http://schemas.microsoft.com/office/drawing/2014/main" id="{6B16B90F-AF95-34F6-56B0-F957B2A916AD}"/>
                  </a:ext>
                </a:extLst>
              </p:cNvPr>
              <p:cNvSpPr/>
              <p:nvPr/>
            </p:nvSpPr>
            <p:spPr>
              <a:xfrm>
                <a:off x="2243650" y="5573750"/>
                <a:ext cx="178475" cy="316075"/>
              </a:xfrm>
              <a:custGeom>
                <a:avLst/>
                <a:gdLst/>
                <a:ahLst/>
                <a:cxnLst/>
                <a:rect l="l" t="t" r="r" b="b"/>
                <a:pathLst>
                  <a:path w="7139" h="12643" extrusionOk="0">
                    <a:moveTo>
                      <a:pt x="7139" y="0"/>
                    </a:moveTo>
                    <a:lnTo>
                      <a:pt x="3770" y="401"/>
                    </a:lnTo>
                    <a:cubicBezTo>
                      <a:pt x="3770" y="401"/>
                      <a:pt x="3837" y="2569"/>
                      <a:pt x="3069" y="6005"/>
                    </a:cubicBezTo>
                    <a:cubicBezTo>
                      <a:pt x="2602" y="8006"/>
                      <a:pt x="0" y="12376"/>
                      <a:pt x="0" y="12376"/>
                    </a:cubicBezTo>
                    <a:lnTo>
                      <a:pt x="2736" y="12643"/>
                    </a:lnTo>
                    <a:cubicBezTo>
                      <a:pt x="2736" y="12643"/>
                      <a:pt x="5604" y="8373"/>
                      <a:pt x="6038" y="5871"/>
                    </a:cubicBezTo>
                    <a:cubicBezTo>
                      <a:pt x="6505" y="3369"/>
                      <a:pt x="7139" y="0"/>
                      <a:pt x="7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4;p68">
                <a:extLst>
                  <a:ext uri="{FF2B5EF4-FFF2-40B4-BE49-F238E27FC236}">
                    <a16:creationId xmlns:a16="http://schemas.microsoft.com/office/drawing/2014/main" id="{7ED3699A-8E95-74D7-727A-8F92FA652640}"/>
                  </a:ext>
                </a:extLst>
              </p:cNvPr>
              <p:cNvSpPr/>
              <p:nvPr/>
            </p:nvSpPr>
            <p:spPr>
              <a:xfrm>
                <a:off x="2324550" y="5460250"/>
                <a:ext cx="116525" cy="176075"/>
              </a:xfrm>
              <a:custGeom>
                <a:avLst/>
                <a:gdLst/>
                <a:ahLst/>
                <a:cxnLst/>
                <a:rect l="l" t="t" r="r" b="b"/>
                <a:pathLst>
                  <a:path w="4661" h="7043" extrusionOk="0">
                    <a:moveTo>
                      <a:pt x="2479" y="1"/>
                    </a:moveTo>
                    <a:cubicBezTo>
                      <a:pt x="2453" y="1"/>
                      <a:pt x="2428" y="2"/>
                      <a:pt x="2402" y="4"/>
                    </a:cubicBezTo>
                    <a:cubicBezTo>
                      <a:pt x="134" y="170"/>
                      <a:pt x="0" y="6575"/>
                      <a:pt x="0" y="6575"/>
                    </a:cubicBezTo>
                    <a:lnTo>
                      <a:pt x="4236" y="7042"/>
                    </a:lnTo>
                    <a:cubicBezTo>
                      <a:pt x="4236" y="7042"/>
                      <a:pt x="4660" y="1"/>
                      <a:pt x="24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5;p68">
                <a:extLst>
                  <a:ext uri="{FF2B5EF4-FFF2-40B4-BE49-F238E27FC236}">
                    <a16:creationId xmlns:a16="http://schemas.microsoft.com/office/drawing/2014/main" id="{A59ACB82-621D-4B09-5F32-5CA0D221A350}"/>
                  </a:ext>
                </a:extLst>
              </p:cNvPr>
              <p:cNvSpPr/>
              <p:nvPr/>
            </p:nvSpPr>
            <p:spPr>
              <a:xfrm>
                <a:off x="2206125" y="5854775"/>
                <a:ext cx="108425" cy="116450"/>
              </a:xfrm>
              <a:custGeom>
                <a:avLst/>
                <a:gdLst/>
                <a:ahLst/>
                <a:cxnLst/>
                <a:rect l="l" t="t" r="r" b="b"/>
                <a:pathLst>
                  <a:path w="4337" h="4658" extrusionOk="0">
                    <a:moveTo>
                      <a:pt x="2102" y="1"/>
                    </a:moveTo>
                    <a:cubicBezTo>
                      <a:pt x="2102" y="1"/>
                      <a:pt x="134" y="2736"/>
                      <a:pt x="100" y="3270"/>
                    </a:cubicBezTo>
                    <a:cubicBezTo>
                      <a:pt x="0" y="3803"/>
                      <a:pt x="334" y="4637"/>
                      <a:pt x="1435" y="4637"/>
                    </a:cubicBezTo>
                    <a:cubicBezTo>
                      <a:pt x="1803" y="4637"/>
                      <a:pt x="2175" y="4657"/>
                      <a:pt x="2519" y="4657"/>
                    </a:cubicBezTo>
                    <a:cubicBezTo>
                      <a:pt x="3174" y="4657"/>
                      <a:pt x="3729" y="4586"/>
                      <a:pt x="3970" y="4170"/>
                    </a:cubicBezTo>
                    <a:cubicBezTo>
                      <a:pt x="4337" y="3570"/>
                      <a:pt x="4270" y="1302"/>
                      <a:pt x="4270" y="1302"/>
                    </a:cubicBezTo>
                    <a:lnTo>
                      <a:pt x="21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6;p68">
                <a:extLst>
                  <a:ext uri="{FF2B5EF4-FFF2-40B4-BE49-F238E27FC236}">
                    <a16:creationId xmlns:a16="http://schemas.microsoft.com/office/drawing/2014/main" id="{02E1F10C-A618-CA30-3F03-DF91F86AE07E}"/>
                  </a:ext>
                </a:extLst>
              </p:cNvPr>
              <p:cNvSpPr/>
              <p:nvPr/>
            </p:nvSpPr>
            <p:spPr>
              <a:xfrm>
                <a:off x="2304525" y="5368600"/>
                <a:ext cx="99275" cy="106775"/>
              </a:xfrm>
              <a:custGeom>
                <a:avLst/>
                <a:gdLst/>
                <a:ahLst/>
                <a:cxnLst/>
                <a:rect l="l" t="t" r="r" b="b"/>
                <a:pathLst>
                  <a:path w="3971" h="4271" extrusionOk="0">
                    <a:moveTo>
                      <a:pt x="2202" y="0"/>
                    </a:moveTo>
                    <a:lnTo>
                      <a:pt x="1" y="2302"/>
                    </a:lnTo>
                    <a:lnTo>
                      <a:pt x="1235" y="4270"/>
                    </a:lnTo>
                    <a:lnTo>
                      <a:pt x="3970" y="1335"/>
                    </a:lnTo>
                    <a:lnTo>
                      <a:pt x="22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7;p68">
                <a:extLst>
                  <a:ext uri="{FF2B5EF4-FFF2-40B4-BE49-F238E27FC236}">
                    <a16:creationId xmlns:a16="http://schemas.microsoft.com/office/drawing/2014/main" id="{D80EC265-4EF0-A308-59EC-C3E307A33EAE}"/>
                  </a:ext>
                </a:extLst>
              </p:cNvPr>
              <p:cNvSpPr/>
              <p:nvPr/>
            </p:nvSpPr>
            <p:spPr>
              <a:xfrm>
                <a:off x="2239475" y="5298800"/>
                <a:ext cx="135075" cy="144200"/>
              </a:xfrm>
              <a:custGeom>
                <a:avLst/>
                <a:gdLst/>
                <a:ahLst/>
                <a:cxnLst/>
                <a:rect l="l" t="t" r="r" b="b"/>
                <a:pathLst>
                  <a:path w="5403" h="5768" extrusionOk="0">
                    <a:moveTo>
                      <a:pt x="1748" y="1"/>
                    </a:moveTo>
                    <a:cubicBezTo>
                      <a:pt x="1497" y="1"/>
                      <a:pt x="1236" y="19"/>
                      <a:pt x="968" y="57"/>
                    </a:cubicBezTo>
                    <a:cubicBezTo>
                      <a:pt x="968" y="57"/>
                      <a:pt x="901" y="991"/>
                      <a:pt x="835" y="2059"/>
                    </a:cubicBezTo>
                    <a:lnTo>
                      <a:pt x="1" y="3359"/>
                    </a:lnTo>
                    <a:lnTo>
                      <a:pt x="735" y="3726"/>
                    </a:lnTo>
                    <a:cubicBezTo>
                      <a:pt x="735" y="4827"/>
                      <a:pt x="901" y="5628"/>
                      <a:pt x="1135" y="5728"/>
                    </a:cubicBezTo>
                    <a:cubicBezTo>
                      <a:pt x="1189" y="5755"/>
                      <a:pt x="1259" y="5767"/>
                      <a:pt x="1344" y="5767"/>
                    </a:cubicBezTo>
                    <a:cubicBezTo>
                      <a:pt x="2201" y="5767"/>
                      <a:pt x="4470" y="4456"/>
                      <a:pt x="4804" y="3393"/>
                    </a:cubicBezTo>
                    <a:cubicBezTo>
                      <a:pt x="5402" y="1388"/>
                      <a:pt x="3935" y="1"/>
                      <a:pt x="17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p68">
                <a:extLst>
                  <a:ext uri="{FF2B5EF4-FFF2-40B4-BE49-F238E27FC236}">
                    <a16:creationId xmlns:a16="http://schemas.microsoft.com/office/drawing/2014/main" id="{D970E857-8678-A027-852A-0C14F85FA96D}"/>
                  </a:ext>
                </a:extLst>
              </p:cNvPr>
              <p:cNvSpPr/>
              <p:nvPr/>
            </p:nvSpPr>
            <p:spPr>
              <a:xfrm>
                <a:off x="2337050" y="5337750"/>
                <a:ext cx="45900" cy="60900"/>
              </a:xfrm>
              <a:custGeom>
                <a:avLst/>
                <a:gdLst/>
                <a:ahLst/>
                <a:cxnLst/>
                <a:rect l="l" t="t" r="r" b="b"/>
                <a:pathLst>
                  <a:path w="1836" h="2436" extrusionOk="0">
                    <a:moveTo>
                      <a:pt x="901" y="0"/>
                    </a:moveTo>
                    <a:cubicBezTo>
                      <a:pt x="401" y="0"/>
                      <a:pt x="0" y="534"/>
                      <a:pt x="0" y="1201"/>
                    </a:cubicBezTo>
                    <a:cubicBezTo>
                      <a:pt x="0" y="1902"/>
                      <a:pt x="401" y="2435"/>
                      <a:pt x="901" y="2435"/>
                    </a:cubicBezTo>
                    <a:cubicBezTo>
                      <a:pt x="1401" y="2435"/>
                      <a:pt x="1835" y="1902"/>
                      <a:pt x="1835" y="1201"/>
                    </a:cubicBezTo>
                    <a:cubicBezTo>
                      <a:pt x="1835" y="534"/>
                      <a:pt x="1401" y="0"/>
                      <a:pt x="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9;p68">
                <a:extLst>
                  <a:ext uri="{FF2B5EF4-FFF2-40B4-BE49-F238E27FC236}">
                    <a16:creationId xmlns:a16="http://schemas.microsoft.com/office/drawing/2014/main" id="{0971D6FD-391E-A2DD-DFB5-4353D4D273EA}"/>
                  </a:ext>
                </a:extLst>
              </p:cNvPr>
              <p:cNvSpPr/>
              <p:nvPr/>
            </p:nvSpPr>
            <p:spPr>
              <a:xfrm>
                <a:off x="2335375" y="5286875"/>
                <a:ext cx="24225" cy="81750"/>
              </a:xfrm>
              <a:custGeom>
                <a:avLst/>
                <a:gdLst/>
                <a:ahLst/>
                <a:cxnLst/>
                <a:rect l="l" t="t" r="r" b="b"/>
                <a:pathLst>
                  <a:path w="969" h="3270" extrusionOk="0">
                    <a:moveTo>
                      <a:pt x="168" y="0"/>
                    </a:moveTo>
                    <a:lnTo>
                      <a:pt x="1" y="3269"/>
                    </a:lnTo>
                    <a:lnTo>
                      <a:pt x="968" y="2035"/>
                    </a:lnTo>
                    <a:lnTo>
                      <a:pt x="1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40;p68">
                <a:extLst>
                  <a:ext uri="{FF2B5EF4-FFF2-40B4-BE49-F238E27FC236}">
                    <a16:creationId xmlns:a16="http://schemas.microsoft.com/office/drawing/2014/main" id="{2AD38F9B-81B4-365E-6C50-F1D872971B3A}"/>
                  </a:ext>
                </a:extLst>
              </p:cNvPr>
              <p:cNvSpPr/>
              <p:nvPr/>
            </p:nvSpPr>
            <p:spPr>
              <a:xfrm>
                <a:off x="2702300" y="6249525"/>
                <a:ext cx="95925" cy="83650"/>
              </a:xfrm>
              <a:custGeom>
                <a:avLst/>
                <a:gdLst/>
                <a:ahLst/>
                <a:cxnLst/>
                <a:rect l="l" t="t" r="r" b="b"/>
                <a:pathLst>
                  <a:path w="3837" h="3346" extrusionOk="0">
                    <a:moveTo>
                      <a:pt x="3315" y="1"/>
                    </a:moveTo>
                    <a:cubicBezTo>
                      <a:pt x="3191" y="1"/>
                      <a:pt x="3065" y="42"/>
                      <a:pt x="2970" y="122"/>
                    </a:cubicBezTo>
                    <a:lnTo>
                      <a:pt x="234" y="2490"/>
                    </a:lnTo>
                    <a:cubicBezTo>
                      <a:pt x="1" y="2657"/>
                      <a:pt x="1" y="2991"/>
                      <a:pt x="168" y="3191"/>
                    </a:cubicBezTo>
                    <a:cubicBezTo>
                      <a:pt x="255" y="3296"/>
                      <a:pt x="388" y="3345"/>
                      <a:pt x="528" y="3345"/>
                    </a:cubicBezTo>
                    <a:cubicBezTo>
                      <a:pt x="656" y="3345"/>
                      <a:pt x="790" y="3304"/>
                      <a:pt x="902" y="3224"/>
                    </a:cubicBezTo>
                    <a:lnTo>
                      <a:pt x="3637" y="856"/>
                    </a:lnTo>
                    <a:cubicBezTo>
                      <a:pt x="3837" y="656"/>
                      <a:pt x="3837" y="356"/>
                      <a:pt x="3670" y="155"/>
                    </a:cubicBezTo>
                    <a:cubicBezTo>
                      <a:pt x="3583" y="51"/>
                      <a:pt x="3450" y="1"/>
                      <a:pt x="3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41;p68">
                <a:extLst>
                  <a:ext uri="{FF2B5EF4-FFF2-40B4-BE49-F238E27FC236}">
                    <a16:creationId xmlns:a16="http://schemas.microsoft.com/office/drawing/2014/main" id="{8746414D-0ED6-5278-9B40-0047BB8B88DF}"/>
                  </a:ext>
                </a:extLst>
              </p:cNvPr>
              <p:cNvSpPr/>
              <p:nvPr/>
            </p:nvSpPr>
            <p:spPr>
              <a:xfrm>
                <a:off x="2188600" y="5232900"/>
                <a:ext cx="273575" cy="125725"/>
              </a:xfrm>
              <a:custGeom>
                <a:avLst/>
                <a:gdLst/>
                <a:ahLst/>
                <a:cxnLst/>
                <a:rect l="l" t="t" r="r" b="b"/>
                <a:pathLst>
                  <a:path w="10943" h="5029" extrusionOk="0">
                    <a:moveTo>
                      <a:pt x="5963" y="1"/>
                    </a:moveTo>
                    <a:cubicBezTo>
                      <a:pt x="4637" y="1"/>
                      <a:pt x="3560" y="811"/>
                      <a:pt x="3036" y="2093"/>
                    </a:cubicBezTo>
                    <a:cubicBezTo>
                      <a:pt x="2267" y="1836"/>
                      <a:pt x="1450" y="1604"/>
                      <a:pt x="999" y="1604"/>
                    </a:cubicBezTo>
                    <a:cubicBezTo>
                      <a:pt x="921" y="1604"/>
                      <a:pt x="855" y="1611"/>
                      <a:pt x="801" y="1626"/>
                    </a:cubicBezTo>
                    <a:cubicBezTo>
                      <a:pt x="1" y="1826"/>
                      <a:pt x="2970" y="2693"/>
                      <a:pt x="2970" y="2693"/>
                    </a:cubicBezTo>
                    <a:lnTo>
                      <a:pt x="3003" y="2693"/>
                    </a:lnTo>
                    <a:lnTo>
                      <a:pt x="8841" y="5028"/>
                    </a:lnTo>
                    <a:cubicBezTo>
                      <a:pt x="8874" y="5028"/>
                      <a:pt x="10942" y="1492"/>
                      <a:pt x="7106" y="191"/>
                    </a:cubicBezTo>
                    <a:cubicBezTo>
                      <a:pt x="6710" y="62"/>
                      <a:pt x="6327" y="1"/>
                      <a:pt x="59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42;p68">
                <a:extLst>
                  <a:ext uri="{FF2B5EF4-FFF2-40B4-BE49-F238E27FC236}">
                    <a16:creationId xmlns:a16="http://schemas.microsoft.com/office/drawing/2014/main" id="{76BD6D51-F257-27E9-C2FB-31F91DAB7F4E}"/>
                  </a:ext>
                </a:extLst>
              </p:cNvPr>
              <p:cNvSpPr/>
              <p:nvPr/>
            </p:nvSpPr>
            <p:spPr>
              <a:xfrm>
                <a:off x="2359575" y="5337750"/>
                <a:ext cx="50875" cy="60900"/>
              </a:xfrm>
              <a:custGeom>
                <a:avLst/>
                <a:gdLst/>
                <a:ahLst/>
                <a:cxnLst/>
                <a:rect l="l" t="t" r="r" b="b"/>
                <a:pathLst>
                  <a:path w="2035" h="2436" extrusionOk="0">
                    <a:moveTo>
                      <a:pt x="0" y="0"/>
                    </a:moveTo>
                    <a:lnTo>
                      <a:pt x="967" y="2435"/>
                    </a:lnTo>
                    <a:lnTo>
                      <a:pt x="2035" y="83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0" name="Picture 39" descr="A blue circle with a person riding a bike&#10;&#10;Description automatically generated">
            <a:extLst>
              <a:ext uri="{FF2B5EF4-FFF2-40B4-BE49-F238E27FC236}">
                <a16:creationId xmlns:a16="http://schemas.microsoft.com/office/drawing/2014/main" id="{3E9842A6-C655-F868-FE82-92A997DCC46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53" b="89888" l="9821" r="90274">
                        <a14:foregroundMark x1="10198" y1="58168" x2="10104" y2="41487"/>
                        <a14:foregroundMark x1="9821" y1="57822" x2="10198" y2="42610"/>
                        <a14:foregroundMark x1="89330" y1="44166" x2="90274" y2="53241"/>
                        <a14:foregroundMark x1="90085" y1="43734" x2="90085" y2="43734"/>
                        <a14:foregroundMark x1="89991" y1="55315" x2="89991" y2="55315"/>
                        <a14:foregroundMark x1="89896" y1="56266" x2="89896" y2="56266"/>
                        <a14:foregroundMark x1="53163" y1="31115" x2="44759" y2="52463"/>
                        <a14:foregroundMark x1="45703" y1="39672" x2="49481" y2="30856"/>
                        <a14:foregroundMark x1="49481" y1="30856" x2="37771" y2="47710"/>
                        <a14:foregroundMark x1="37771" y1="47710" x2="47403" y2="41141"/>
                        <a14:foregroundMark x1="47403" y1="41141" x2="37771" y2="51340"/>
                        <a14:foregroundMark x1="37771" y1="51340" x2="47498" y2="39672"/>
                        <a14:foregroundMark x1="47498" y1="39672" x2="37394" y2="55488"/>
                        <a14:foregroundMark x1="37394" y1="55488" x2="47875" y2="46240"/>
                        <a14:foregroundMark x1="47875" y1="46240" x2="53258" y2="44857"/>
                        <a14:foregroundMark x1="51180" y1="42869" x2="51086" y2="54538"/>
                        <a14:foregroundMark x1="51086" y1="54538" x2="48631" y2="36992"/>
                        <a14:foregroundMark x1="48631" y1="36992" x2="47403" y2="48660"/>
                        <a14:foregroundMark x1="47403" y1="48660" x2="47309" y2="48055"/>
                        <a14:foregroundMark x1="49103" y1="47191" x2="38149" y2="58859"/>
                        <a14:foregroundMark x1="38149" y1="58859" x2="45798" y2="46413"/>
                        <a14:foregroundMark x1="45798" y1="46413" x2="44381" y2="59378"/>
                        <a14:foregroundMark x1="44381" y1="59378" x2="43720" y2="57649"/>
                        <a14:foregroundMark x1="42493" y1="60328" x2="42210" y2="46240"/>
                        <a14:foregroundMark x1="42210" y1="46240" x2="33994" y2="53414"/>
                        <a14:foregroundMark x1="33994" y1="53414" x2="25212" y2="54538"/>
                        <a14:foregroundMark x1="25024" y1="55834" x2="31728" y2="38375"/>
                        <a14:foregroundMark x1="31728" y1="38375" x2="27573" y2="47450"/>
                        <a14:foregroundMark x1="27573" y1="47450" x2="27668" y2="48315"/>
                        <a14:foregroundMark x1="26157" y1="52031" x2="36072" y2="48574"/>
                        <a14:foregroundMark x1="26723" y1="56785" x2="26723" y2="56785"/>
                        <a14:foregroundMark x1="26723" y1="60588" x2="26723" y2="60588"/>
                        <a14:foregroundMark x1="25212" y1="57563" x2="30973" y2="66119"/>
                        <a14:foregroundMark x1="30973" y1="66119" x2="31161" y2="66206"/>
                        <a14:foregroundMark x1="30595" y1="63354" x2="42115" y2="62489"/>
                        <a14:foregroundMark x1="42115" y1="62489" x2="44948" y2="61020"/>
                        <a14:foregroundMark x1="56941" y1="51080" x2="56091" y2="70787"/>
                        <a14:foregroundMark x1="60529" y1="48315" x2="60529" y2="64477"/>
                        <a14:foregroundMark x1="65345" y1="47364" x2="75071" y2="61020"/>
                        <a14:foregroundMark x1="60529" y1="63959" x2="75260" y2="62921"/>
                        <a14:foregroundMark x1="75260" y1="62921" x2="75732" y2="61971"/>
                        <a14:foregroundMark x1="73560" y1="59291" x2="69877" y2="48574"/>
                        <a14:foregroundMark x1="54013" y1="36906" x2="61851" y2="41400"/>
                        <a14:foregroundMark x1="58735" y1="26793" x2="58735" y2="26793"/>
                        <a14:foregroundMark x1="58735" y1="26880" x2="58640" y2="31029"/>
                      </a14:backgroundRemoval>
                    </a14:imgEffect>
                  </a14:imgLayer>
                </a14:imgProps>
              </a:ext>
            </a:extLst>
          </a:blip>
          <a:stretch>
            <a:fillRect/>
          </a:stretch>
        </p:blipFill>
        <p:spPr>
          <a:xfrm>
            <a:off x="119809" y="1366502"/>
            <a:ext cx="950495" cy="1038454"/>
          </a:xfrm>
          <a:prstGeom prst="rect">
            <a:avLst/>
          </a:prstGeom>
        </p:spPr>
      </p:pic>
    </p:spTree>
    <p:extLst>
      <p:ext uri="{BB962C8B-B14F-4D97-AF65-F5344CB8AC3E}">
        <p14:creationId xmlns:p14="http://schemas.microsoft.com/office/powerpoint/2010/main" val="3903531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FFCB1B8-4157-D0F7-2478-C798FA72445D}"/>
              </a:ext>
            </a:extLst>
          </p:cNvPr>
          <p:cNvSpPr>
            <a:spLocks noGrp="1"/>
          </p:cNvSpPr>
          <p:nvPr>
            <p:ph type="title"/>
          </p:nvPr>
        </p:nvSpPr>
        <p:spPr>
          <a:xfrm>
            <a:off x="1250065" y="948083"/>
            <a:ext cx="2895600" cy="478200"/>
          </a:xfrm>
        </p:spPr>
        <p:txBody>
          <a:bodyPr wrap="square" anchor="t">
            <a:noAutofit/>
          </a:bodyPr>
          <a:lstStyle/>
          <a:p>
            <a:pPr algn="l">
              <a:lnSpc>
                <a:spcPct val="90000"/>
              </a:lnSpc>
            </a:pPr>
            <a:r>
              <a:rPr lang="en-US" sz="2800" dirty="0"/>
              <a:t>Key Questions</a:t>
            </a:r>
          </a:p>
        </p:txBody>
      </p:sp>
      <p:sp>
        <p:nvSpPr>
          <p:cNvPr id="144" name="Rounded Rectangle 143">
            <a:extLst>
              <a:ext uri="{FF2B5EF4-FFF2-40B4-BE49-F238E27FC236}">
                <a16:creationId xmlns:a16="http://schemas.microsoft.com/office/drawing/2014/main" id="{83DBE1F7-1B61-D3BB-6B21-2B16C4D24AE4}"/>
              </a:ext>
            </a:extLst>
          </p:cNvPr>
          <p:cNvSpPr/>
          <p:nvPr/>
        </p:nvSpPr>
        <p:spPr>
          <a:xfrm>
            <a:off x="1965465" y="1711104"/>
            <a:ext cx="1464799" cy="1998024"/>
          </a:xfrm>
          <a:prstGeom prst="roundRect">
            <a:avLst/>
          </a:prstGeom>
          <a:solidFill>
            <a:schemeClr val="accent1">
              <a:alpha val="40000"/>
            </a:schemeClr>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lvl="1" algn="ctr">
              <a:lnSpc>
                <a:spcPct val="150000"/>
              </a:lnSpc>
            </a:pPr>
            <a:endParaRPr lang="en-US" sz="900" dirty="0">
              <a:solidFill>
                <a:schemeClr val="tx1"/>
              </a:solidFill>
              <a:effectLst>
                <a:outerShdw blurRad="38100" dist="38100" dir="2700000" algn="tl">
                  <a:srgbClr val="000000">
                    <a:alpha val="43137"/>
                  </a:srgbClr>
                </a:outerShdw>
              </a:effectLst>
              <a:latin typeface="Kanit Light" panose="020B0604020202020204" charset="-34"/>
              <a:cs typeface="Kanit Light" panose="020B0604020202020204" charset="-34"/>
            </a:endParaRPr>
          </a:p>
          <a:p>
            <a:pPr lvl="1" algn="ctr">
              <a:lnSpc>
                <a:spcPct val="150000"/>
              </a:lnSpc>
            </a:pPr>
            <a:endParaRPr lang="en-US" sz="900" dirty="0">
              <a:solidFill>
                <a:schemeClr val="tx1"/>
              </a:solidFill>
              <a:effectLst>
                <a:outerShdw blurRad="38100" dist="38100" dir="2700000" algn="tl">
                  <a:srgbClr val="000000">
                    <a:alpha val="43137"/>
                  </a:srgbClr>
                </a:outerShdw>
              </a:effectLst>
              <a:latin typeface="Kanit Light" panose="020B0604020202020204" charset="-34"/>
              <a:cs typeface="Kanit Light" panose="020B0604020202020204" charset="-34"/>
            </a:endParaRPr>
          </a:p>
          <a:p>
            <a:pPr lvl="1" algn="ctr">
              <a:lnSpc>
                <a:spcPct val="150000"/>
              </a:lnSpc>
            </a:pPr>
            <a:r>
              <a:rPr lang="en-US" sz="900" dirty="0">
                <a:solidFill>
                  <a:schemeClr val="tx1"/>
                </a:solidFill>
                <a:effectLst>
                  <a:outerShdw blurRad="38100" dist="38100" dir="2700000" algn="tl">
                    <a:srgbClr val="000000">
                      <a:alpha val="43137"/>
                    </a:srgbClr>
                  </a:outerShdw>
                </a:effectLst>
                <a:latin typeface="Kanit Light" panose="020B0604020202020204" charset="-34"/>
                <a:cs typeface="Kanit Light" panose="020B0604020202020204" charset="-34"/>
              </a:rPr>
              <a:t>How do Annual Members and Casual Riders use Cyclistic Bikes differently?</a:t>
            </a:r>
          </a:p>
        </p:txBody>
      </p:sp>
      <p:grpSp>
        <p:nvGrpSpPr>
          <p:cNvPr id="130" name="Group 129">
            <a:extLst>
              <a:ext uri="{FF2B5EF4-FFF2-40B4-BE49-F238E27FC236}">
                <a16:creationId xmlns:a16="http://schemas.microsoft.com/office/drawing/2014/main" id="{BD2FAC74-3D4C-62C2-0F81-DC7FA1404815}"/>
              </a:ext>
            </a:extLst>
          </p:cNvPr>
          <p:cNvGrpSpPr/>
          <p:nvPr/>
        </p:nvGrpSpPr>
        <p:grpSpPr>
          <a:xfrm>
            <a:off x="1965466" y="1711103"/>
            <a:ext cx="1464799" cy="527791"/>
            <a:chOff x="1482" y="-2"/>
            <a:chExt cx="1445149" cy="855735"/>
          </a:xfrm>
        </p:grpSpPr>
        <p:sp>
          <p:nvSpPr>
            <p:cNvPr id="146" name="Rectangle 145">
              <a:extLst>
                <a:ext uri="{FF2B5EF4-FFF2-40B4-BE49-F238E27FC236}">
                  <a16:creationId xmlns:a16="http://schemas.microsoft.com/office/drawing/2014/main" id="{43B39551-B277-E23F-23B7-5250A742A13F}"/>
                </a:ext>
              </a:extLst>
            </p:cNvPr>
            <p:cNvSpPr/>
            <p:nvPr/>
          </p:nvSpPr>
          <p:spPr>
            <a:xfrm>
              <a:off x="1482" y="0"/>
              <a:ext cx="1445149" cy="578059"/>
            </a:xfrm>
            <a:prstGeom prst="round2SameRect">
              <a:avLst/>
            </a:prstGeom>
            <a:ln/>
          </p:spPr>
          <p:style>
            <a:lnRef idx="2">
              <a:schemeClr val="accent1">
                <a:shade val="15000"/>
              </a:schemeClr>
            </a:lnRef>
            <a:fillRef idx="1">
              <a:schemeClr val="accent1"/>
            </a:fillRef>
            <a:effectRef idx="0">
              <a:schemeClr val="accent1"/>
            </a:effectRef>
            <a:fontRef idx="minor">
              <a:schemeClr val="lt1"/>
            </a:fontRef>
          </p:style>
          <p:txBody>
            <a:bodyPr/>
            <a:lstStyle/>
            <a:p>
              <a:endParaRPr lang="en-US"/>
            </a:p>
          </p:txBody>
        </p:sp>
        <p:sp>
          <p:nvSpPr>
            <p:cNvPr id="147" name="TextBox 146">
              <a:extLst>
                <a:ext uri="{FF2B5EF4-FFF2-40B4-BE49-F238E27FC236}">
                  <a16:creationId xmlns:a16="http://schemas.microsoft.com/office/drawing/2014/main" id="{986C4CEE-6182-6EB7-FA97-3BEFB5CB7E54}"/>
                </a:ext>
              </a:extLst>
            </p:cNvPr>
            <p:cNvSpPr txBox="1"/>
            <p:nvPr/>
          </p:nvSpPr>
          <p:spPr>
            <a:xfrm>
              <a:off x="1482" y="-2"/>
              <a:ext cx="1445149" cy="855735"/>
            </a:xfrm>
            <a:prstGeom prst="round2SameRect">
              <a:avLst/>
            </a:prstGeom>
            <a:ln/>
          </p:spPr>
          <p:style>
            <a:lnRef idx="2">
              <a:schemeClr val="accent1">
                <a:shade val="15000"/>
              </a:schemeClr>
            </a:lnRef>
            <a:fillRef idx="1">
              <a:schemeClr val="accent1"/>
            </a:fillRef>
            <a:effectRef idx="0">
              <a:schemeClr val="accent1"/>
            </a:effectRef>
            <a:fontRef idx="minor">
              <a:schemeClr val="lt1"/>
            </a:fontRef>
          </p:style>
          <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sz="1200" u="sng" kern="1200" dirty="0">
                  <a:solidFill>
                    <a:schemeClr val="accent2"/>
                  </a:solidFill>
                  <a:latin typeface="Bree Serif" panose="020B0604020202020204" charset="0"/>
                </a:rPr>
                <a:t>Question 1</a:t>
              </a:r>
            </a:p>
          </p:txBody>
        </p:sp>
      </p:grpSp>
      <p:sp>
        <p:nvSpPr>
          <p:cNvPr id="2" name="Rounded Rectangle 1">
            <a:extLst>
              <a:ext uri="{FF2B5EF4-FFF2-40B4-BE49-F238E27FC236}">
                <a16:creationId xmlns:a16="http://schemas.microsoft.com/office/drawing/2014/main" id="{B4659263-BD72-B9C6-54D8-AC98A63D0EE9}"/>
              </a:ext>
            </a:extLst>
          </p:cNvPr>
          <p:cNvSpPr/>
          <p:nvPr/>
        </p:nvSpPr>
        <p:spPr>
          <a:xfrm>
            <a:off x="3839599" y="1711104"/>
            <a:ext cx="1464799" cy="1998024"/>
          </a:xfrm>
          <a:prstGeom prst="roundRect">
            <a:avLst/>
          </a:prstGeom>
          <a:solidFill>
            <a:schemeClr val="accent1">
              <a:alpha val="40000"/>
            </a:schemeClr>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lvl="1" algn="ctr">
              <a:lnSpc>
                <a:spcPct val="150000"/>
              </a:lnSpc>
            </a:pPr>
            <a:endParaRPr lang="en-US" sz="900" dirty="0">
              <a:solidFill>
                <a:schemeClr val="tx1"/>
              </a:solidFill>
              <a:effectLst>
                <a:outerShdw blurRad="38100" dist="38100" dir="2700000" algn="tl">
                  <a:srgbClr val="000000">
                    <a:alpha val="43137"/>
                  </a:srgbClr>
                </a:outerShdw>
              </a:effectLst>
              <a:latin typeface="Kanit Light" panose="020B0604020202020204" charset="-34"/>
              <a:cs typeface="Kanit Light" panose="020B0604020202020204" charset="-34"/>
            </a:endParaRPr>
          </a:p>
          <a:p>
            <a:pPr lvl="1" algn="ctr">
              <a:lnSpc>
                <a:spcPct val="150000"/>
              </a:lnSpc>
            </a:pPr>
            <a:endParaRPr lang="en-US" sz="900" dirty="0">
              <a:solidFill>
                <a:schemeClr val="tx1"/>
              </a:solidFill>
              <a:effectLst>
                <a:outerShdw blurRad="38100" dist="38100" dir="2700000" algn="tl">
                  <a:srgbClr val="000000">
                    <a:alpha val="43137"/>
                  </a:srgbClr>
                </a:outerShdw>
              </a:effectLst>
              <a:latin typeface="Kanit Light" panose="020B0604020202020204" charset="-34"/>
              <a:cs typeface="Kanit Light" panose="020B0604020202020204" charset="-34"/>
            </a:endParaRPr>
          </a:p>
          <a:p>
            <a:pPr lvl="1" algn="ctr">
              <a:lnSpc>
                <a:spcPct val="150000"/>
              </a:lnSpc>
            </a:pPr>
            <a:r>
              <a:rPr lang="en-US" sz="900" dirty="0">
                <a:solidFill>
                  <a:schemeClr val="tx1"/>
                </a:solidFill>
                <a:effectLst>
                  <a:outerShdw blurRad="38100" dist="38100" dir="2700000" algn="tl">
                    <a:srgbClr val="000000">
                      <a:alpha val="43137"/>
                    </a:srgbClr>
                  </a:outerShdw>
                </a:effectLst>
                <a:latin typeface="Kanit Light" panose="020B0604020202020204" charset="-34"/>
                <a:cs typeface="Kanit Light" panose="020B0604020202020204" charset="-34"/>
              </a:rPr>
              <a:t>Why would Casual Riders buy Cyclistic Annual Memberships?</a:t>
            </a:r>
          </a:p>
        </p:txBody>
      </p:sp>
      <p:grpSp>
        <p:nvGrpSpPr>
          <p:cNvPr id="3" name="Group 2">
            <a:extLst>
              <a:ext uri="{FF2B5EF4-FFF2-40B4-BE49-F238E27FC236}">
                <a16:creationId xmlns:a16="http://schemas.microsoft.com/office/drawing/2014/main" id="{BB58FC4B-4053-96D4-4E6F-25CE00260390}"/>
              </a:ext>
            </a:extLst>
          </p:cNvPr>
          <p:cNvGrpSpPr/>
          <p:nvPr/>
        </p:nvGrpSpPr>
        <p:grpSpPr>
          <a:xfrm>
            <a:off x="3839600" y="1711104"/>
            <a:ext cx="1464799" cy="527790"/>
            <a:chOff x="1482" y="0"/>
            <a:chExt cx="1445149" cy="855734"/>
          </a:xfrm>
        </p:grpSpPr>
        <p:sp>
          <p:nvSpPr>
            <p:cNvPr id="4" name="Rectangle 145">
              <a:extLst>
                <a:ext uri="{FF2B5EF4-FFF2-40B4-BE49-F238E27FC236}">
                  <a16:creationId xmlns:a16="http://schemas.microsoft.com/office/drawing/2014/main" id="{6CB157FF-1C29-E2CE-A888-06A6EA8AF5AD}"/>
                </a:ext>
              </a:extLst>
            </p:cNvPr>
            <p:cNvSpPr/>
            <p:nvPr/>
          </p:nvSpPr>
          <p:spPr>
            <a:xfrm>
              <a:off x="1482" y="0"/>
              <a:ext cx="1445149" cy="578059"/>
            </a:xfrm>
            <a:prstGeom prst="round2SameRect">
              <a:avLst/>
            </a:prstGeom>
            <a:ln/>
          </p:spPr>
          <p:style>
            <a:lnRef idx="2">
              <a:schemeClr val="accent1">
                <a:shade val="15000"/>
              </a:schemeClr>
            </a:lnRef>
            <a:fillRef idx="1">
              <a:schemeClr val="accent1"/>
            </a:fillRef>
            <a:effectRef idx="0">
              <a:schemeClr val="accent1"/>
            </a:effectRef>
            <a:fontRef idx="minor">
              <a:schemeClr val="lt1"/>
            </a:fontRef>
          </p:style>
          <p:txBody>
            <a:bodyPr/>
            <a:lstStyle/>
            <a:p>
              <a:endParaRPr lang="en-US"/>
            </a:p>
          </p:txBody>
        </p:sp>
        <p:sp>
          <p:nvSpPr>
            <p:cNvPr id="5" name="TextBox 4">
              <a:extLst>
                <a:ext uri="{FF2B5EF4-FFF2-40B4-BE49-F238E27FC236}">
                  <a16:creationId xmlns:a16="http://schemas.microsoft.com/office/drawing/2014/main" id="{5AA4D97E-6FD1-D7FA-5928-2FCBB610DFDC}"/>
                </a:ext>
              </a:extLst>
            </p:cNvPr>
            <p:cNvSpPr txBox="1"/>
            <p:nvPr/>
          </p:nvSpPr>
          <p:spPr>
            <a:xfrm>
              <a:off x="1482" y="0"/>
              <a:ext cx="1445149" cy="855734"/>
            </a:xfrm>
            <a:prstGeom prst="round2SameRect">
              <a:avLst/>
            </a:prstGeom>
            <a:ln/>
          </p:spPr>
          <p:style>
            <a:lnRef idx="2">
              <a:schemeClr val="accent1">
                <a:shade val="15000"/>
              </a:schemeClr>
            </a:lnRef>
            <a:fillRef idx="1">
              <a:schemeClr val="accent1"/>
            </a:fillRef>
            <a:effectRef idx="0">
              <a:schemeClr val="accent1"/>
            </a:effectRef>
            <a:fontRef idx="minor">
              <a:schemeClr val="lt1"/>
            </a:fontRef>
          </p:style>
          <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sz="1200" u="sng" kern="1200" dirty="0">
                  <a:solidFill>
                    <a:schemeClr val="accent2"/>
                  </a:solidFill>
                  <a:latin typeface="Bree Serif" panose="020B0604020202020204" charset="0"/>
                </a:rPr>
                <a:t>Question 2</a:t>
              </a:r>
            </a:p>
          </p:txBody>
        </p:sp>
      </p:grpSp>
      <p:sp>
        <p:nvSpPr>
          <p:cNvPr id="10" name="Rounded Rectangle 9">
            <a:extLst>
              <a:ext uri="{FF2B5EF4-FFF2-40B4-BE49-F238E27FC236}">
                <a16:creationId xmlns:a16="http://schemas.microsoft.com/office/drawing/2014/main" id="{CBD789E8-FE54-35FB-6034-7EE17B228508}"/>
              </a:ext>
            </a:extLst>
          </p:cNvPr>
          <p:cNvSpPr/>
          <p:nvPr/>
        </p:nvSpPr>
        <p:spPr>
          <a:xfrm>
            <a:off x="5713735" y="1710445"/>
            <a:ext cx="1464799" cy="1998024"/>
          </a:xfrm>
          <a:prstGeom prst="roundRect">
            <a:avLst/>
          </a:prstGeom>
          <a:solidFill>
            <a:schemeClr val="accent1">
              <a:alpha val="40000"/>
            </a:schemeClr>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lvl="1" algn="ctr">
              <a:lnSpc>
                <a:spcPct val="150000"/>
              </a:lnSpc>
            </a:pPr>
            <a:endParaRPr lang="en-US" sz="900" dirty="0">
              <a:solidFill>
                <a:schemeClr val="tx1"/>
              </a:solidFill>
              <a:effectLst>
                <a:outerShdw blurRad="38100" dist="38100" dir="2700000" algn="tl">
                  <a:srgbClr val="000000">
                    <a:alpha val="43137"/>
                  </a:srgbClr>
                </a:outerShdw>
              </a:effectLst>
              <a:latin typeface="Kanit Light" panose="020B0604020202020204" charset="-34"/>
              <a:cs typeface="Kanit Light" panose="020B0604020202020204" charset="-34"/>
            </a:endParaRPr>
          </a:p>
          <a:p>
            <a:pPr lvl="1" algn="ctr">
              <a:lnSpc>
                <a:spcPct val="150000"/>
              </a:lnSpc>
            </a:pPr>
            <a:endParaRPr lang="en-US" sz="900" dirty="0">
              <a:solidFill>
                <a:schemeClr val="tx1"/>
              </a:solidFill>
              <a:effectLst>
                <a:outerShdw blurRad="38100" dist="38100" dir="2700000" algn="tl">
                  <a:srgbClr val="000000">
                    <a:alpha val="43137"/>
                  </a:srgbClr>
                </a:outerShdw>
              </a:effectLst>
              <a:latin typeface="Kanit Light" panose="020B0604020202020204" charset="-34"/>
              <a:cs typeface="Kanit Light" panose="020B0604020202020204" charset="-34"/>
            </a:endParaRPr>
          </a:p>
          <a:p>
            <a:pPr lvl="1" algn="ctr">
              <a:lnSpc>
                <a:spcPct val="150000"/>
              </a:lnSpc>
            </a:pPr>
            <a:r>
              <a:rPr lang="en-US" sz="900" dirty="0">
                <a:solidFill>
                  <a:schemeClr val="tx1"/>
                </a:solidFill>
                <a:effectLst>
                  <a:outerShdw blurRad="38100" dist="38100" dir="2700000" algn="tl">
                    <a:srgbClr val="000000">
                      <a:alpha val="43137"/>
                    </a:srgbClr>
                  </a:outerShdw>
                </a:effectLst>
                <a:latin typeface="Kanit Light" panose="020B0604020202020204" charset="-34"/>
                <a:cs typeface="Kanit Light" panose="020B0604020202020204" charset="-34"/>
              </a:rPr>
              <a:t>How can Cyclistic use Digital Media to influence Casual Riders to become Members?</a:t>
            </a:r>
          </a:p>
        </p:txBody>
      </p:sp>
      <p:grpSp>
        <p:nvGrpSpPr>
          <p:cNvPr id="11" name="Group 10">
            <a:extLst>
              <a:ext uri="{FF2B5EF4-FFF2-40B4-BE49-F238E27FC236}">
                <a16:creationId xmlns:a16="http://schemas.microsoft.com/office/drawing/2014/main" id="{120BC259-A1DE-9D74-ED4C-DE95A24379D9}"/>
              </a:ext>
            </a:extLst>
          </p:cNvPr>
          <p:cNvGrpSpPr/>
          <p:nvPr/>
        </p:nvGrpSpPr>
        <p:grpSpPr>
          <a:xfrm>
            <a:off x="5713736" y="1710444"/>
            <a:ext cx="1464799" cy="527789"/>
            <a:chOff x="1482" y="-2"/>
            <a:chExt cx="1445149" cy="855732"/>
          </a:xfrm>
        </p:grpSpPr>
        <p:sp>
          <p:nvSpPr>
            <p:cNvPr id="13" name="Rectangle 145">
              <a:extLst>
                <a:ext uri="{FF2B5EF4-FFF2-40B4-BE49-F238E27FC236}">
                  <a16:creationId xmlns:a16="http://schemas.microsoft.com/office/drawing/2014/main" id="{8EF89689-7AC9-6FE3-CC6F-02A97AF38162}"/>
                </a:ext>
              </a:extLst>
            </p:cNvPr>
            <p:cNvSpPr/>
            <p:nvPr/>
          </p:nvSpPr>
          <p:spPr>
            <a:xfrm>
              <a:off x="1482" y="0"/>
              <a:ext cx="1445149" cy="578059"/>
            </a:xfrm>
            <a:prstGeom prst="round2SameRect">
              <a:avLst/>
            </a:prstGeom>
            <a:ln/>
          </p:spPr>
          <p:style>
            <a:lnRef idx="2">
              <a:schemeClr val="accent1">
                <a:shade val="15000"/>
              </a:schemeClr>
            </a:lnRef>
            <a:fillRef idx="1">
              <a:schemeClr val="accent1"/>
            </a:fillRef>
            <a:effectRef idx="0">
              <a:schemeClr val="accent1"/>
            </a:effectRef>
            <a:fontRef idx="minor">
              <a:schemeClr val="lt1"/>
            </a:fontRef>
          </p:style>
          <p:txBody>
            <a:bodyPr/>
            <a:lstStyle/>
            <a:p>
              <a:endParaRPr lang="en-US"/>
            </a:p>
          </p:txBody>
        </p:sp>
        <p:sp>
          <p:nvSpPr>
            <p:cNvPr id="14" name="TextBox 13">
              <a:extLst>
                <a:ext uri="{FF2B5EF4-FFF2-40B4-BE49-F238E27FC236}">
                  <a16:creationId xmlns:a16="http://schemas.microsoft.com/office/drawing/2014/main" id="{6B191A57-86A4-0FBE-772F-8DD7DF434219}"/>
                </a:ext>
              </a:extLst>
            </p:cNvPr>
            <p:cNvSpPr txBox="1"/>
            <p:nvPr/>
          </p:nvSpPr>
          <p:spPr>
            <a:xfrm>
              <a:off x="1482" y="-2"/>
              <a:ext cx="1445149" cy="855732"/>
            </a:xfrm>
            <a:prstGeom prst="round2SameRect">
              <a:avLst/>
            </a:prstGeom>
            <a:ln/>
          </p:spPr>
          <p:style>
            <a:lnRef idx="2">
              <a:schemeClr val="accent1">
                <a:shade val="15000"/>
              </a:schemeClr>
            </a:lnRef>
            <a:fillRef idx="1">
              <a:schemeClr val="accent1"/>
            </a:fillRef>
            <a:effectRef idx="0">
              <a:schemeClr val="accent1"/>
            </a:effectRef>
            <a:fontRef idx="minor">
              <a:schemeClr val="lt1"/>
            </a:fontRef>
          </p:style>
          <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sz="1200" u="sng" kern="1200" dirty="0">
                  <a:solidFill>
                    <a:schemeClr val="accent2"/>
                  </a:solidFill>
                  <a:latin typeface="Bree Serif" panose="020B0604020202020204" charset="0"/>
                </a:rPr>
                <a:t>Question 3</a:t>
              </a:r>
            </a:p>
          </p:txBody>
        </p:sp>
      </p:grpSp>
    </p:spTree>
    <p:extLst>
      <p:ext uri="{BB962C8B-B14F-4D97-AF65-F5344CB8AC3E}">
        <p14:creationId xmlns:p14="http://schemas.microsoft.com/office/powerpoint/2010/main" val="818443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FFCB1B8-4157-D0F7-2478-C798FA72445D}"/>
              </a:ext>
            </a:extLst>
          </p:cNvPr>
          <p:cNvSpPr>
            <a:spLocks noGrp="1"/>
          </p:cNvSpPr>
          <p:nvPr>
            <p:ph type="title"/>
          </p:nvPr>
        </p:nvSpPr>
        <p:spPr>
          <a:xfrm>
            <a:off x="1411966" y="827200"/>
            <a:ext cx="2975726" cy="634708"/>
          </a:xfrm>
        </p:spPr>
        <p:txBody>
          <a:bodyPr wrap="square" anchor="t">
            <a:noAutofit/>
          </a:bodyPr>
          <a:lstStyle/>
          <a:p>
            <a:pPr algn="l">
              <a:lnSpc>
                <a:spcPct val="90000"/>
              </a:lnSpc>
            </a:pPr>
            <a:r>
              <a:rPr lang="en-US" sz="2800" dirty="0"/>
              <a:t>Business Task</a:t>
            </a:r>
          </a:p>
        </p:txBody>
      </p:sp>
      <p:sp>
        <p:nvSpPr>
          <p:cNvPr id="2" name="Text Placeholder 1">
            <a:extLst>
              <a:ext uri="{FF2B5EF4-FFF2-40B4-BE49-F238E27FC236}">
                <a16:creationId xmlns:a16="http://schemas.microsoft.com/office/drawing/2014/main" id="{3B47DD9B-DD05-8AD4-2F96-C75EB1D08D84}"/>
              </a:ext>
            </a:extLst>
          </p:cNvPr>
          <p:cNvSpPr>
            <a:spLocks noGrp="1"/>
          </p:cNvSpPr>
          <p:nvPr>
            <p:ph type="body" idx="1"/>
          </p:nvPr>
        </p:nvSpPr>
        <p:spPr>
          <a:xfrm>
            <a:off x="1448884" y="1281906"/>
            <a:ext cx="5802199" cy="721485"/>
          </a:xfrm>
        </p:spPr>
        <p:txBody>
          <a:bodyPr/>
          <a:lstStyle/>
          <a:p>
            <a:pPr marL="127000" indent="0" algn="l">
              <a:lnSpc>
                <a:spcPct val="150000"/>
              </a:lnSpc>
              <a:buNone/>
            </a:pPr>
            <a:r>
              <a:rPr lang="en-US" sz="1400" dirty="0"/>
              <a:t>Design a marketing strategy to convert casual riders into annual members.</a:t>
            </a:r>
          </a:p>
        </p:txBody>
      </p:sp>
      <p:sp>
        <p:nvSpPr>
          <p:cNvPr id="4" name="Speech Bubble: Rectangle with Corners Rounded 3">
            <a:extLst>
              <a:ext uri="{FF2B5EF4-FFF2-40B4-BE49-F238E27FC236}">
                <a16:creationId xmlns:a16="http://schemas.microsoft.com/office/drawing/2014/main" id="{BC6235BD-5D11-0A8E-5481-5A22DC607F18}"/>
              </a:ext>
            </a:extLst>
          </p:cNvPr>
          <p:cNvSpPr/>
          <p:nvPr/>
        </p:nvSpPr>
        <p:spPr>
          <a:xfrm>
            <a:off x="2136391" y="2096307"/>
            <a:ext cx="5128473" cy="912665"/>
          </a:xfrm>
          <a:prstGeom prst="wedgeRoundRectCallout">
            <a:avLst>
              <a:gd name="adj1" fmla="val -41509"/>
              <a:gd name="adj2" fmla="val -70945"/>
              <a:gd name="adj3" fmla="val 16667"/>
            </a:avLst>
          </a:prstGeom>
          <a:solidFill>
            <a:schemeClr val="accent1">
              <a:alpha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900" dirty="0">
                <a:solidFill>
                  <a:schemeClr val="tx1"/>
                </a:solidFill>
                <a:latin typeface="Kanit Light" panose="020B0604020202020204" charset="-34"/>
                <a:cs typeface="Kanit Light" panose="020B0604020202020204" charset="-34"/>
              </a:rPr>
              <a:t>By analyzing Cyclistic's bike trip data to discern </a:t>
            </a:r>
            <a:r>
              <a:rPr lang="en-US" sz="900" b="1" dirty="0">
                <a:solidFill>
                  <a:schemeClr val="tx1"/>
                </a:solidFill>
                <a:latin typeface="Kanit Light" panose="020B0604020202020204" charset="-34"/>
                <a:cs typeface="Kanit Light" panose="020B0604020202020204" charset="-34"/>
              </a:rPr>
              <a:t>usage disparities </a:t>
            </a:r>
            <a:r>
              <a:rPr lang="en-US" sz="900" dirty="0">
                <a:solidFill>
                  <a:schemeClr val="tx1"/>
                </a:solidFill>
                <a:latin typeface="Kanit Light" panose="020B0604020202020204" charset="-34"/>
                <a:cs typeface="Kanit Light" panose="020B0604020202020204" charset="-34"/>
              </a:rPr>
              <a:t>between casual riders and annual members, we can craft a </a:t>
            </a:r>
            <a:r>
              <a:rPr lang="en-US" sz="900" b="1" dirty="0">
                <a:solidFill>
                  <a:schemeClr val="tx1"/>
                </a:solidFill>
                <a:latin typeface="Kanit Light" panose="020B0604020202020204" charset="-34"/>
                <a:cs typeface="Kanit Light" panose="020B0604020202020204" charset="-34"/>
              </a:rPr>
              <a:t>marketing strategy</a:t>
            </a:r>
            <a:r>
              <a:rPr lang="en-US" sz="900" dirty="0">
                <a:solidFill>
                  <a:schemeClr val="tx1"/>
                </a:solidFill>
                <a:latin typeface="Kanit Light" panose="020B0604020202020204" charset="-34"/>
                <a:cs typeface="Kanit Light" panose="020B0604020202020204" charset="-34"/>
              </a:rPr>
              <a:t> that drives the </a:t>
            </a:r>
            <a:r>
              <a:rPr lang="en-US" sz="900" b="1" dirty="0">
                <a:solidFill>
                  <a:schemeClr val="tx1"/>
                </a:solidFill>
                <a:latin typeface="Kanit Light" panose="020B0604020202020204" charset="-34"/>
                <a:cs typeface="Kanit Light" panose="020B0604020202020204" charset="-34"/>
              </a:rPr>
              <a:t>conversion</a:t>
            </a:r>
            <a:r>
              <a:rPr lang="en-US" sz="900" dirty="0">
                <a:solidFill>
                  <a:schemeClr val="tx1"/>
                </a:solidFill>
                <a:latin typeface="Kanit Light" panose="020B0604020202020204" charset="-34"/>
                <a:cs typeface="Kanit Light" panose="020B0604020202020204" charset="-34"/>
              </a:rPr>
              <a:t>, thus fueling growth and profitability.</a:t>
            </a:r>
          </a:p>
        </p:txBody>
      </p:sp>
      <p:grpSp>
        <p:nvGrpSpPr>
          <p:cNvPr id="3" name="Google Shape;1786;p61">
            <a:extLst>
              <a:ext uri="{FF2B5EF4-FFF2-40B4-BE49-F238E27FC236}">
                <a16:creationId xmlns:a16="http://schemas.microsoft.com/office/drawing/2014/main" id="{A3A3953D-1354-A060-340E-B6D8A13AC5CC}"/>
              </a:ext>
            </a:extLst>
          </p:cNvPr>
          <p:cNvGrpSpPr/>
          <p:nvPr/>
        </p:nvGrpSpPr>
        <p:grpSpPr>
          <a:xfrm>
            <a:off x="1411966" y="3348324"/>
            <a:ext cx="2352168" cy="1523348"/>
            <a:chOff x="2743091" y="1757851"/>
            <a:chExt cx="4705566" cy="2926902"/>
          </a:xfrm>
        </p:grpSpPr>
        <p:sp>
          <p:nvSpPr>
            <p:cNvPr id="39" name="Google Shape;1787;p61">
              <a:extLst>
                <a:ext uri="{FF2B5EF4-FFF2-40B4-BE49-F238E27FC236}">
                  <a16:creationId xmlns:a16="http://schemas.microsoft.com/office/drawing/2014/main" id="{F199C3A9-2F83-2DBB-3D92-D3F68A78654D}"/>
                </a:ext>
              </a:extLst>
            </p:cNvPr>
            <p:cNvSpPr/>
            <p:nvPr/>
          </p:nvSpPr>
          <p:spPr>
            <a:xfrm>
              <a:off x="2743091" y="4564101"/>
              <a:ext cx="1683074" cy="120653"/>
            </a:xfrm>
            <a:custGeom>
              <a:avLst/>
              <a:gdLst/>
              <a:ahLst/>
              <a:cxnLst/>
              <a:rect l="l" t="t" r="r" b="b"/>
              <a:pathLst>
                <a:path w="14438" h="1035" extrusionOk="0">
                  <a:moveTo>
                    <a:pt x="7234" y="1"/>
                  </a:moveTo>
                  <a:cubicBezTo>
                    <a:pt x="3252" y="1"/>
                    <a:pt x="0" y="213"/>
                    <a:pt x="0" y="517"/>
                  </a:cubicBezTo>
                  <a:cubicBezTo>
                    <a:pt x="0" y="821"/>
                    <a:pt x="3252" y="1034"/>
                    <a:pt x="7234" y="1034"/>
                  </a:cubicBezTo>
                  <a:cubicBezTo>
                    <a:pt x="11216" y="1034"/>
                    <a:pt x="14438" y="821"/>
                    <a:pt x="14438" y="517"/>
                  </a:cubicBezTo>
                  <a:cubicBezTo>
                    <a:pt x="14438" y="213"/>
                    <a:pt x="11186" y="1"/>
                    <a:pt x="7234" y="1"/>
                  </a:cubicBezTo>
                  <a:close/>
                </a:path>
              </a:pathLst>
            </a:custGeom>
            <a:solidFill>
              <a:srgbClr val="CFBF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88;p61">
              <a:extLst>
                <a:ext uri="{FF2B5EF4-FFF2-40B4-BE49-F238E27FC236}">
                  <a16:creationId xmlns:a16="http://schemas.microsoft.com/office/drawing/2014/main" id="{888A0B93-C543-C119-DF6B-6690AA3652A9}"/>
                </a:ext>
              </a:extLst>
            </p:cNvPr>
            <p:cNvSpPr/>
            <p:nvPr/>
          </p:nvSpPr>
          <p:spPr>
            <a:xfrm>
              <a:off x="5765466" y="4564101"/>
              <a:ext cx="1683190" cy="120653"/>
            </a:xfrm>
            <a:custGeom>
              <a:avLst/>
              <a:gdLst/>
              <a:ahLst/>
              <a:cxnLst/>
              <a:rect l="l" t="t" r="r" b="b"/>
              <a:pathLst>
                <a:path w="14439" h="1035" extrusionOk="0">
                  <a:moveTo>
                    <a:pt x="7204" y="1"/>
                  </a:moveTo>
                  <a:cubicBezTo>
                    <a:pt x="3223" y="1"/>
                    <a:pt x="1" y="213"/>
                    <a:pt x="1" y="517"/>
                  </a:cubicBezTo>
                  <a:cubicBezTo>
                    <a:pt x="1" y="821"/>
                    <a:pt x="3223" y="1034"/>
                    <a:pt x="7204" y="1034"/>
                  </a:cubicBezTo>
                  <a:cubicBezTo>
                    <a:pt x="11217" y="1034"/>
                    <a:pt x="14439" y="821"/>
                    <a:pt x="14439" y="517"/>
                  </a:cubicBezTo>
                  <a:cubicBezTo>
                    <a:pt x="14439" y="213"/>
                    <a:pt x="11217" y="1"/>
                    <a:pt x="7204" y="1"/>
                  </a:cubicBezTo>
                  <a:close/>
                </a:path>
              </a:pathLst>
            </a:custGeom>
            <a:solidFill>
              <a:srgbClr val="CFBF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789;p61">
              <a:extLst>
                <a:ext uri="{FF2B5EF4-FFF2-40B4-BE49-F238E27FC236}">
                  <a16:creationId xmlns:a16="http://schemas.microsoft.com/office/drawing/2014/main" id="{65099B57-69F8-A2A0-1FCE-172322DDFF13}"/>
                </a:ext>
              </a:extLst>
            </p:cNvPr>
            <p:cNvSpPr/>
            <p:nvPr/>
          </p:nvSpPr>
          <p:spPr>
            <a:xfrm>
              <a:off x="2895451" y="3217689"/>
              <a:ext cx="1346529" cy="1343032"/>
            </a:xfrm>
            <a:custGeom>
              <a:avLst/>
              <a:gdLst/>
              <a:ahLst/>
              <a:cxnLst/>
              <a:rect l="l" t="t" r="r" b="b"/>
              <a:pathLst>
                <a:path w="11551" h="11521" fill="none" extrusionOk="0">
                  <a:moveTo>
                    <a:pt x="0" y="5745"/>
                  </a:moveTo>
                  <a:cubicBezTo>
                    <a:pt x="0" y="8937"/>
                    <a:pt x="2584" y="11520"/>
                    <a:pt x="5775" y="11520"/>
                  </a:cubicBezTo>
                  <a:cubicBezTo>
                    <a:pt x="8967" y="11520"/>
                    <a:pt x="11550" y="8937"/>
                    <a:pt x="11550" y="5745"/>
                  </a:cubicBezTo>
                  <a:cubicBezTo>
                    <a:pt x="11550" y="2584"/>
                    <a:pt x="8967" y="0"/>
                    <a:pt x="5775" y="0"/>
                  </a:cubicBezTo>
                  <a:cubicBezTo>
                    <a:pt x="2584" y="0"/>
                    <a:pt x="0" y="2584"/>
                    <a:pt x="0" y="5745"/>
                  </a:cubicBezTo>
                  <a:close/>
                </a:path>
              </a:pathLst>
            </a:custGeom>
            <a:noFill/>
            <a:ln w="20525" cap="flat" cmpd="sng">
              <a:solidFill>
                <a:srgbClr val="ED0F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90;p61">
              <a:extLst>
                <a:ext uri="{FF2B5EF4-FFF2-40B4-BE49-F238E27FC236}">
                  <a16:creationId xmlns:a16="http://schemas.microsoft.com/office/drawing/2014/main" id="{D27DADEA-1291-6B4D-7888-B19CB8F90E48}"/>
                </a:ext>
              </a:extLst>
            </p:cNvPr>
            <p:cNvSpPr/>
            <p:nvPr/>
          </p:nvSpPr>
          <p:spPr>
            <a:xfrm>
              <a:off x="3263937" y="3075936"/>
              <a:ext cx="1119795" cy="811578"/>
            </a:xfrm>
            <a:custGeom>
              <a:avLst/>
              <a:gdLst/>
              <a:ahLst/>
              <a:cxnLst/>
              <a:rect l="l" t="t" r="r" b="b"/>
              <a:pathLst>
                <a:path w="9606" h="6962" fill="none" extrusionOk="0">
                  <a:moveTo>
                    <a:pt x="9605" y="6961"/>
                  </a:moveTo>
                  <a:cubicBezTo>
                    <a:pt x="9605" y="3101"/>
                    <a:pt x="6474" y="0"/>
                    <a:pt x="2614" y="0"/>
                  </a:cubicBezTo>
                  <a:cubicBezTo>
                    <a:pt x="1702" y="0"/>
                    <a:pt x="790" y="183"/>
                    <a:pt x="0" y="487"/>
                  </a:cubicBezTo>
                </a:path>
              </a:pathLst>
            </a:custGeom>
            <a:noFill/>
            <a:ln w="19000" cap="flat" cmpd="sng">
              <a:solidFill>
                <a:srgbClr val="E0994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791;p61">
              <a:extLst>
                <a:ext uri="{FF2B5EF4-FFF2-40B4-BE49-F238E27FC236}">
                  <a16:creationId xmlns:a16="http://schemas.microsoft.com/office/drawing/2014/main" id="{3FFEEC30-4FF6-AB62-4B71-5358F76200AB}"/>
                </a:ext>
              </a:extLst>
            </p:cNvPr>
            <p:cNvSpPr/>
            <p:nvPr/>
          </p:nvSpPr>
          <p:spPr>
            <a:xfrm>
              <a:off x="5790296" y="3075936"/>
              <a:ext cx="1630033" cy="811578"/>
            </a:xfrm>
            <a:custGeom>
              <a:avLst/>
              <a:gdLst/>
              <a:ahLst/>
              <a:cxnLst/>
              <a:rect l="l" t="t" r="r" b="b"/>
              <a:pathLst>
                <a:path w="13983" h="6962" fill="none" extrusionOk="0">
                  <a:moveTo>
                    <a:pt x="13982" y="6961"/>
                  </a:moveTo>
                  <a:cubicBezTo>
                    <a:pt x="13982" y="3101"/>
                    <a:pt x="10882" y="0"/>
                    <a:pt x="6991" y="0"/>
                  </a:cubicBezTo>
                  <a:cubicBezTo>
                    <a:pt x="3131" y="0"/>
                    <a:pt x="0" y="3101"/>
                    <a:pt x="0" y="6961"/>
                  </a:cubicBezTo>
                </a:path>
              </a:pathLst>
            </a:custGeom>
            <a:noFill/>
            <a:ln w="19000" cap="rnd" cmpd="sng">
              <a:solidFill>
                <a:srgbClr val="E099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792;p61">
              <a:extLst>
                <a:ext uri="{FF2B5EF4-FFF2-40B4-BE49-F238E27FC236}">
                  <a16:creationId xmlns:a16="http://schemas.microsoft.com/office/drawing/2014/main" id="{4371293A-FAF2-BB4F-4172-9A193CDF1D76}"/>
                </a:ext>
              </a:extLst>
            </p:cNvPr>
            <p:cNvSpPr/>
            <p:nvPr/>
          </p:nvSpPr>
          <p:spPr>
            <a:xfrm>
              <a:off x="3448121" y="3773739"/>
              <a:ext cx="230464" cy="230697"/>
            </a:xfrm>
            <a:custGeom>
              <a:avLst/>
              <a:gdLst/>
              <a:ahLst/>
              <a:cxnLst/>
              <a:rect l="l" t="t" r="r" b="b"/>
              <a:pathLst>
                <a:path w="1977" h="1979" extrusionOk="0">
                  <a:moveTo>
                    <a:pt x="952" y="1"/>
                  </a:moveTo>
                  <a:cubicBezTo>
                    <a:pt x="428" y="1"/>
                    <a:pt x="1" y="445"/>
                    <a:pt x="1" y="975"/>
                  </a:cubicBezTo>
                  <a:cubicBezTo>
                    <a:pt x="1" y="1553"/>
                    <a:pt x="457" y="1978"/>
                    <a:pt x="1004" y="1978"/>
                  </a:cubicBezTo>
                  <a:cubicBezTo>
                    <a:pt x="1551" y="1978"/>
                    <a:pt x="1976" y="1522"/>
                    <a:pt x="1976" y="975"/>
                  </a:cubicBezTo>
                  <a:cubicBezTo>
                    <a:pt x="1976" y="428"/>
                    <a:pt x="1521" y="2"/>
                    <a:pt x="1004" y="2"/>
                  </a:cubicBezTo>
                  <a:cubicBezTo>
                    <a:pt x="987" y="1"/>
                    <a:pt x="969" y="1"/>
                    <a:pt x="952" y="1"/>
                  </a:cubicBezTo>
                  <a:close/>
                </a:path>
              </a:pathLst>
            </a:custGeom>
            <a:solidFill>
              <a:srgbClr val="006E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93;p61">
              <a:extLst>
                <a:ext uri="{FF2B5EF4-FFF2-40B4-BE49-F238E27FC236}">
                  <a16:creationId xmlns:a16="http://schemas.microsoft.com/office/drawing/2014/main" id="{DF280F64-0A79-A7DA-BFE4-7D6402CB24EE}"/>
                </a:ext>
              </a:extLst>
            </p:cNvPr>
            <p:cNvSpPr/>
            <p:nvPr/>
          </p:nvSpPr>
          <p:spPr>
            <a:xfrm>
              <a:off x="2944994" y="3263735"/>
              <a:ext cx="1247326" cy="1250939"/>
            </a:xfrm>
            <a:custGeom>
              <a:avLst/>
              <a:gdLst/>
              <a:ahLst/>
              <a:cxnLst/>
              <a:rect l="l" t="t" r="r" b="b"/>
              <a:pathLst>
                <a:path w="10700" h="10731" fill="none" extrusionOk="0">
                  <a:moveTo>
                    <a:pt x="1" y="5350"/>
                  </a:moveTo>
                  <a:cubicBezTo>
                    <a:pt x="1" y="8329"/>
                    <a:pt x="2371" y="10730"/>
                    <a:pt x="5350" y="10730"/>
                  </a:cubicBezTo>
                  <a:cubicBezTo>
                    <a:pt x="8299" y="10730"/>
                    <a:pt x="10700" y="8329"/>
                    <a:pt x="10700" y="5350"/>
                  </a:cubicBezTo>
                  <a:cubicBezTo>
                    <a:pt x="10700" y="2402"/>
                    <a:pt x="8299" y="0"/>
                    <a:pt x="5350" y="0"/>
                  </a:cubicBezTo>
                  <a:cubicBezTo>
                    <a:pt x="2371" y="0"/>
                    <a:pt x="1" y="2402"/>
                    <a:pt x="1" y="5350"/>
                  </a:cubicBezTo>
                  <a:close/>
                </a:path>
              </a:pathLst>
            </a:custGeom>
            <a:noFill/>
            <a:ln w="7600" cap="flat" cmpd="sng">
              <a:solidFill>
                <a:srgbClr val="09224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94;p61">
              <a:extLst>
                <a:ext uri="{FF2B5EF4-FFF2-40B4-BE49-F238E27FC236}">
                  <a16:creationId xmlns:a16="http://schemas.microsoft.com/office/drawing/2014/main" id="{61108E07-3525-0DDD-C041-7047BAF7775D}"/>
                </a:ext>
              </a:extLst>
            </p:cNvPr>
            <p:cNvSpPr/>
            <p:nvPr/>
          </p:nvSpPr>
          <p:spPr>
            <a:xfrm>
              <a:off x="5932048" y="3217689"/>
              <a:ext cx="1346529" cy="1343032"/>
            </a:xfrm>
            <a:custGeom>
              <a:avLst/>
              <a:gdLst/>
              <a:ahLst/>
              <a:cxnLst/>
              <a:rect l="l" t="t" r="r" b="b"/>
              <a:pathLst>
                <a:path w="11551" h="11521" fill="none" extrusionOk="0">
                  <a:moveTo>
                    <a:pt x="0" y="5745"/>
                  </a:moveTo>
                  <a:cubicBezTo>
                    <a:pt x="0" y="8937"/>
                    <a:pt x="2584" y="11520"/>
                    <a:pt x="5775" y="11520"/>
                  </a:cubicBezTo>
                  <a:cubicBezTo>
                    <a:pt x="8967" y="11520"/>
                    <a:pt x="11551" y="8937"/>
                    <a:pt x="11551" y="5745"/>
                  </a:cubicBezTo>
                  <a:cubicBezTo>
                    <a:pt x="11551" y="2584"/>
                    <a:pt x="8967" y="0"/>
                    <a:pt x="5775" y="0"/>
                  </a:cubicBezTo>
                  <a:cubicBezTo>
                    <a:pt x="2584" y="0"/>
                    <a:pt x="0" y="2584"/>
                    <a:pt x="0" y="5745"/>
                  </a:cubicBezTo>
                  <a:close/>
                </a:path>
              </a:pathLst>
            </a:custGeom>
            <a:noFill/>
            <a:ln w="20525" cap="flat" cmpd="sng">
              <a:solidFill>
                <a:srgbClr val="ED0F5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95;p61">
              <a:extLst>
                <a:ext uri="{FF2B5EF4-FFF2-40B4-BE49-F238E27FC236}">
                  <a16:creationId xmlns:a16="http://schemas.microsoft.com/office/drawing/2014/main" id="{AA651126-BC1C-53CB-ECD9-F82D1A53AE5A}"/>
                </a:ext>
              </a:extLst>
            </p:cNvPr>
            <p:cNvSpPr/>
            <p:nvPr/>
          </p:nvSpPr>
          <p:spPr>
            <a:xfrm>
              <a:off x="5981592" y="3263735"/>
              <a:ext cx="1250939" cy="1250939"/>
            </a:xfrm>
            <a:custGeom>
              <a:avLst/>
              <a:gdLst/>
              <a:ahLst/>
              <a:cxnLst/>
              <a:rect l="l" t="t" r="r" b="b"/>
              <a:pathLst>
                <a:path w="10731" h="10731" fill="none" extrusionOk="0">
                  <a:moveTo>
                    <a:pt x="1" y="5350"/>
                  </a:moveTo>
                  <a:cubicBezTo>
                    <a:pt x="1" y="8329"/>
                    <a:pt x="2402" y="10730"/>
                    <a:pt x="5350" y="10730"/>
                  </a:cubicBezTo>
                  <a:cubicBezTo>
                    <a:pt x="8329" y="10730"/>
                    <a:pt x="10730" y="8329"/>
                    <a:pt x="10730" y="5350"/>
                  </a:cubicBezTo>
                  <a:cubicBezTo>
                    <a:pt x="10730" y="2402"/>
                    <a:pt x="8329" y="0"/>
                    <a:pt x="5350" y="0"/>
                  </a:cubicBezTo>
                  <a:cubicBezTo>
                    <a:pt x="2402" y="0"/>
                    <a:pt x="1" y="2402"/>
                    <a:pt x="1" y="5350"/>
                  </a:cubicBezTo>
                  <a:close/>
                </a:path>
              </a:pathLst>
            </a:custGeom>
            <a:noFill/>
            <a:ln w="7600" cap="flat" cmpd="sng">
              <a:solidFill>
                <a:srgbClr val="09224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96;p61">
              <a:extLst>
                <a:ext uri="{FF2B5EF4-FFF2-40B4-BE49-F238E27FC236}">
                  <a16:creationId xmlns:a16="http://schemas.microsoft.com/office/drawing/2014/main" id="{F76BAF58-9421-BA32-6839-64B254CD92E5}"/>
                </a:ext>
              </a:extLst>
            </p:cNvPr>
            <p:cNvSpPr/>
            <p:nvPr/>
          </p:nvSpPr>
          <p:spPr>
            <a:xfrm>
              <a:off x="3568657" y="1757851"/>
              <a:ext cx="907167" cy="2129663"/>
            </a:xfrm>
            <a:custGeom>
              <a:avLst/>
              <a:gdLst/>
              <a:ahLst/>
              <a:cxnLst/>
              <a:rect l="l" t="t" r="r" b="b"/>
              <a:pathLst>
                <a:path w="7782" h="18269" fill="none" extrusionOk="0">
                  <a:moveTo>
                    <a:pt x="0" y="18268"/>
                  </a:moveTo>
                  <a:lnTo>
                    <a:pt x="1581" y="14256"/>
                  </a:lnTo>
                  <a:lnTo>
                    <a:pt x="4164" y="0"/>
                  </a:lnTo>
                  <a:lnTo>
                    <a:pt x="7782" y="0"/>
                  </a:lnTo>
                </a:path>
              </a:pathLst>
            </a:custGeom>
            <a:noFill/>
            <a:ln w="19000" cap="rnd" cmpd="sng">
              <a:solidFill>
                <a:srgbClr val="E099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97;p61">
              <a:extLst>
                <a:ext uri="{FF2B5EF4-FFF2-40B4-BE49-F238E27FC236}">
                  <a16:creationId xmlns:a16="http://schemas.microsoft.com/office/drawing/2014/main" id="{2AA8898A-7E7C-F2E7-166E-3A08F53FACA2}"/>
                </a:ext>
              </a:extLst>
            </p:cNvPr>
            <p:cNvSpPr/>
            <p:nvPr/>
          </p:nvSpPr>
          <p:spPr>
            <a:xfrm>
              <a:off x="5216300" y="2767724"/>
              <a:ext cx="269403" cy="1045276"/>
            </a:xfrm>
            <a:custGeom>
              <a:avLst/>
              <a:gdLst/>
              <a:ahLst/>
              <a:cxnLst/>
              <a:rect l="l" t="t" r="r" b="b"/>
              <a:pathLst>
                <a:path w="3223" h="14074" fill="none" extrusionOk="0">
                  <a:moveTo>
                    <a:pt x="3222" y="1"/>
                  </a:moveTo>
                  <a:lnTo>
                    <a:pt x="0" y="14074"/>
                  </a:lnTo>
                </a:path>
              </a:pathLst>
            </a:custGeom>
            <a:noFill/>
            <a:ln w="19000" cap="rnd" cmpd="sng">
              <a:solidFill>
                <a:srgbClr val="E099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798;p61">
              <a:extLst>
                <a:ext uri="{FF2B5EF4-FFF2-40B4-BE49-F238E27FC236}">
                  <a16:creationId xmlns:a16="http://schemas.microsoft.com/office/drawing/2014/main" id="{9083C8E7-29BB-FAE8-D9B7-D4EC9ECAA38C}"/>
                </a:ext>
              </a:extLst>
            </p:cNvPr>
            <p:cNvSpPr/>
            <p:nvPr/>
          </p:nvSpPr>
          <p:spPr>
            <a:xfrm>
              <a:off x="5159522" y="3667658"/>
              <a:ext cx="1445849" cy="442975"/>
            </a:xfrm>
            <a:custGeom>
              <a:avLst/>
              <a:gdLst/>
              <a:ahLst/>
              <a:cxnLst/>
              <a:rect l="l" t="t" r="r" b="b"/>
              <a:pathLst>
                <a:path w="12403" h="3800" fill="none" extrusionOk="0">
                  <a:moveTo>
                    <a:pt x="183" y="0"/>
                  </a:moveTo>
                  <a:lnTo>
                    <a:pt x="12402" y="1064"/>
                  </a:lnTo>
                  <a:lnTo>
                    <a:pt x="12402" y="2554"/>
                  </a:lnTo>
                  <a:lnTo>
                    <a:pt x="1" y="3800"/>
                  </a:lnTo>
                </a:path>
              </a:pathLst>
            </a:custGeom>
            <a:noFill/>
            <a:ln w="6075" cap="flat" cmpd="sng">
              <a:solidFill>
                <a:srgbClr val="787878"/>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799;p61">
              <a:extLst>
                <a:ext uri="{FF2B5EF4-FFF2-40B4-BE49-F238E27FC236}">
                  <a16:creationId xmlns:a16="http://schemas.microsoft.com/office/drawing/2014/main" id="{6064B2D4-61D2-AC88-9F7B-FEDCFF6B1157}"/>
                </a:ext>
              </a:extLst>
            </p:cNvPr>
            <p:cNvSpPr/>
            <p:nvPr/>
          </p:nvSpPr>
          <p:spPr>
            <a:xfrm>
              <a:off x="4971724" y="3444422"/>
              <a:ext cx="187915" cy="443092"/>
            </a:xfrm>
            <a:custGeom>
              <a:avLst/>
              <a:gdLst/>
              <a:ahLst/>
              <a:cxnLst/>
              <a:rect l="l" t="t" r="r" b="b"/>
              <a:pathLst>
                <a:path w="1612" h="3801" fill="none" extrusionOk="0">
                  <a:moveTo>
                    <a:pt x="1" y="1"/>
                  </a:moveTo>
                  <a:lnTo>
                    <a:pt x="1612" y="3800"/>
                  </a:lnTo>
                </a:path>
              </a:pathLst>
            </a:custGeom>
            <a:noFill/>
            <a:ln w="7600" cap="flat" cmpd="sng">
              <a:solidFill>
                <a:srgbClr val="0B2B5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800;p61">
              <a:extLst>
                <a:ext uri="{FF2B5EF4-FFF2-40B4-BE49-F238E27FC236}">
                  <a16:creationId xmlns:a16="http://schemas.microsoft.com/office/drawing/2014/main" id="{8E24E218-E061-DAB8-E5C7-B61D1C632C08}"/>
                </a:ext>
              </a:extLst>
            </p:cNvPr>
            <p:cNvSpPr/>
            <p:nvPr/>
          </p:nvSpPr>
          <p:spPr>
            <a:xfrm>
              <a:off x="4844194" y="3419592"/>
              <a:ext cx="269399" cy="56887"/>
            </a:xfrm>
            <a:custGeom>
              <a:avLst/>
              <a:gdLst/>
              <a:ahLst/>
              <a:cxnLst/>
              <a:rect l="l" t="t" r="r" b="b"/>
              <a:pathLst>
                <a:path w="2311" h="488" extrusionOk="0">
                  <a:moveTo>
                    <a:pt x="1" y="1"/>
                  </a:moveTo>
                  <a:lnTo>
                    <a:pt x="1" y="487"/>
                  </a:lnTo>
                  <a:lnTo>
                    <a:pt x="2311" y="487"/>
                  </a:lnTo>
                  <a:lnTo>
                    <a:pt x="2311" y="1"/>
                  </a:lnTo>
                  <a:close/>
                </a:path>
              </a:pathLst>
            </a:custGeom>
            <a:solidFill>
              <a:srgbClr val="0B2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801;p61">
              <a:extLst>
                <a:ext uri="{FF2B5EF4-FFF2-40B4-BE49-F238E27FC236}">
                  <a16:creationId xmlns:a16="http://schemas.microsoft.com/office/drawing/2014/main" id="{5D7F11C3-DA4E-6BCB-2391-6A435BCF9855}"/>
                </a:ext>
              </a:extLst>
            </p:cNvPr>
            <p:cNvSpPr/>
            <p:nvPr/>
          </p:nvSpPr>
          <p:spPr>
            <a:xfrm>
              <a:off x="3954862" y="2307024"/>
              <a:ext cx="1371359" cy="1013481"/>
            </a:xfrm>
            <a:custGeom>
              <a:avLst/>
              <a:gdLst/>
              <a:ahLst/>
              <a:cxnLst/>
              <a:rect l="l" t="t" r="r" b="b"/>
              <a:pathLst>
                <a:path w="11764" h="8694" fill="none" extrusionOk="0">
                  <a:moveTo>
                    <a:pt x="0" y="1"/>
                  </a:moveTo>
                  <a:cubicBezTo>
                    <a:pt x="0" y="1"/>
                    <a:pt x="3709" y="8694"/>
                    <a:pt x="11763" y="8694"/>
                  </a:cubicBezTo>
                </a:path>
              </a:pathLst>
            </a:custGeom>
            <a:noFill/>
            <a:ln w="19000" cap="rnd" cmpd="sng">
              <a:solidFill>
                <a:srgbClr val="E099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802;p61">
              <a:extLst>
                <a:ext uri="{FF2B5EF4-FFF2-40B4-BE49-F238E27FC236}">
                  <a16:creationId xmlns:a16="http://schemas.microsoft.com/office/drawing/2014/main" id="{30996119-7B4C-1618-C8DA-74714C9EEE9C}"/>
                </a:ext>
              </a:extLst>
            </p:cNvPr>
            <p:cNvSpPr/>
            <p:nvPr/>
          </p:nvSpPr>
          <p:spPr>
            <a:xfrm>
              <a:off x="3876875" y="2728667"/>
              <a:ext cx="1304097" cy="1109187"/>
            </a:xfrm>
            <a:custGeom>
              <a:avLst/>
              <a:gdLst/>
              <a:ahLst/>
              <a:cxnLst/>
              <a:rect l="l" t="t" r="r" b="b"/>
              <a:pathLst>
                <a:path w="11187" h="9515" fill="none" extrusionOk="0">
                  <a:moveTo>
                    <a:pt x="1" y="1"/>
                  </a:moveTo>
                  <a:lnTo>
                    <a:pt x="11186" y="9514"/>
                  </a:lnTo>
                </a:path>
              </a:pathLst>
            </a:custGeom>
            <a:noFill/>
            <a:ln w="19000" cap="rnd" cmpd="sng">
              <a:solidFill>
                <a:srgbClr val="E099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803;p61">
              <a:extLst>
                <a:ext uri="{FF2B5EF4-FFF2-40B4-BE49-F238E27FC236}">
                  <a16:creationId xmlns:a16="http://schemas.microsoft.com/office/drawing/2014/main" id="{13F0918E-1EAC-B0A7-2194-BBF717B39FA0}"/>
                </a:ext>
              </a:extLst>
            </p:cNvPr>
            <p:cNvSpPr/>
            <p:nvPr/>
          </p:nvSpPr>
          <p:spPr>
            <a:xfrm>
              <a:off x="5258850" y="2778350"/>
              <a:ext cx="1346538" cy="1109181"/>
            </a:xfrm>
            <a:custGeom>
              <a:avLst/>
              <a:gdLst/>
              <a:ahLst/>
              <a:cxnLst/>
              <a:rect l="l" t="t" r="r" b="b"/>
              <a:pathLst>
                <a:path w="11916" h="9606" fill="none" extrusionOk="0">
                  <a:moveTo>
                    <a:pt x="2037" y="0"/>
                  </a:moveTo>
                  <a:lnTo>
                    <a:pt x="11915" y="9605"/>
                  </a:lnTo>
                  <a:lnTo>
                    <a:pt x="0" y="9605"/>
                  </a:lnTo>
                </a:path>
              </a:pathLst>
            </a:custGeom>
            <a:noFill/>
            <a:ln w="19000" cap="rnd" cmpd="sng">
              <a:solidFill>
                <a:srgbClr val="E099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804;p61">
              <a:extLst>
                <a:ext uri="{FF2B5EF4-FFF2-40B4-BE49-F238E27FC236}">
                  <a16:creationId xmlns:a16="http://schemas.microsoft.com/office/drawing/2014/main" id="{FED53FC2-A454-134F-EDB3-AC2E8BB51385}"/>
                </a:ext>
              </a:extLst>
            </p:cNvPr>
            <p:cNvSpPr/>
            <p:nvPr/>
          </p:nvSpPr>
          <p:spPr>
            <a:xfrm>
              <a:off x="6488332" y="3773739"/>
              <a:ext cx="230347" cy="230697"/>
            </a:xfrm>
            <a:custGeom>
              <a:avLst/>
              <a:gdLst/>
              <a:ahLst/>
              <a:cxnLst/>
              <a:rect l="l" t="t" r="r" b="b"/>
              <a:pathLst>
                <a:path w="1976" h="1979" extrusionOk="0">
                  <a:moveTo>
                    <a:pt x="924" y="1"/>
                  </a:moveTo>
                  <a:cubicBezTo>
                    <a:pt x="428" y="1"/>
                    <a:pt x="0" y="445"/>
                    <a:pt x="0" y="975"/>
                  </a:cubicBezTo>
                  <a:cubicBezTo>
                    <a:pt x="0" y="1553"/>
                    <a:pt x="456" y="1978"/>
                    <a:pt x="973" y="1978"/>
                  </a:cubicBezTo>
                  <a:cubicBezTo>
                    <a:pt x="1550" y="1978"/>
                    <a:pt x="1976" y="1522"/>
                    <a:pt x="1976" y="975"/>
                  </a:cubicBezTo>
                  <a:cubicBezTo>
                    <a:pt x="1976" y="428"/>
                    <a:pt x="1520" y="2"/>
                    <a:pt x="973" y="2"/>
                  </a:cubicBezTo>
                  <a:cubicBezTo>
                    <a:pt x="957" y="1"/>
                    <a:pt x="940" y="1"/>
                    <a:pt x="924" y="1"/>
                  </a:cubicBezTo>
                  <a:close/>
                </a:path>
              </a:pathLst>
            </a:custGeom>
            <a:solidFill>
              <a:srgbClr val="006E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805;p61">
              <a:extLst>
                <a:ext uri="{FF2B5EF4-FFF2-40B4-BE49-F238E27FC236}">
                  <a16:creationId xmlns:a16="http://schemas.microsoft.com/office/drawing/2014/main" id="{8EEDA929-EE12-E8AF-A1F6-561A6C24CA53}"/>
                </a:ext>
              </a:extLst>
            </p:cNvPr>
            <p:cNvSpPr/>
            <p:nvPr/>
          </p:nvSpPr>
          <p:spPr>
            <a:xfrm>
              <a:off x="5180855" y="4301929"/>
              <a:ext cx="269399" cy="56771"/>
            </a:xfrm>
            <a:custGeom>
              <a:avLst/>
              <a:gdLst/>
              <a:ahLst/>
              <a:cxnLst/>
              <a:rect l="l" t="t" r="r" b="b"/>
              <a:pathLst>
                <a:path w="2311" h="487" extrusionOk="0">
                  <a:moveTo>
                    <a:pt x="0" y="0"/>
                  </a:moveTo>
                  <a:lnTo>
                    <a:pt x="0" y="487"/>
                  </a:lnTo>
                  <a:lnTo>
                    <a:pt x="2310" y="487"/>
                  </a:lnTo>
                  <a:lnTo>
                    <a:pt x="2310" y="0"/>
                  </a:lnTo>
                  <a:close/>
                </a:path>
              </a:pathLst>
            </a:custGeom>
            <a:solidFill>
              <a:srgbClr val="0B2B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806;p61">
              <a:extLst>
                <a:ext uri="{FF2B5EF4-FFF2-40B4-BE49-F238E27FC236}">
                  <a16:creationId xmlns:a16="http://schemas.microsoft.com/office/drawing/2014/main" id="{1C014CDD-C8BD-C94B-B987-9E9CEAEEE015}"/>
                </a:ext>
              </a:extLst>
            </p:cNvPr>
            <p:cNvSpPr/>
            <p:nvPr/>
          </p:nvSpPr>
          <p:spPr>
            <a:xfrm>
              <a:off x="4897351" y="3632220"/>
              <a:ext cx="513852" cy="513852"/>
            </a:xfrm>
            <a:custGeom>
              <a:avLst/>
              <a:gdLst/>
              <a:ahLst/>
              <a:cxnLst/>
              <a:rect l="l" t="t" r="r" b="b"/>
              <a:pathLst>
                <a:path w="4408" h="4408" extrusionOk="0">
                  <a:moveTo>
                    <a:pt x="2189" y="1"/>
                  </a:moveTo>
                  <a:cubicBezTo>
                    <a:pt x="973" y="1"/>
                    <a:pt x="1" y="1004"/>
                    <a:pt x="1" y="2189"/>
                  </a:cubicBezTo>
                  <a:cubicBezTo>
                    <a:pt x="1" y="3405"/>
                    <a:pt x="973" y="4408"/>
                    <a:pt x="2189" y="4408"/>
                  </a:cubicBezTo>
                  <a:cubicBezTo>
                    <a:pt x="3405" y="4408"/>
                    <a:pt x="4408" y="3405"/>
                    <a:pt x="4408" y="2189"/>
                  </a:cubicBezTo>
                  <a:cubicBezTo>
                    <a:pt x="4408" y="1004"/>
                    <a:pt x="3405" y="1"/>
                    <a:pt x="2189" y="1"/>
                  </a:cubicBezTo>
                  <a:close/>
                </a:path>
              </a:pathLst>
            </a:custGeom>
            <a:solidFill>
              <a:srgbClr val="006E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807;p61">
              <a:extLst>
                <a:ext uri="{FF2B5EF4-FFF2-40B4-BE49-F238E27FC236}">
                  <a16:creationId xmlns:a16="http://schemas.microsoft.com/office/drawing/2014/main" id="{82E3F7B9-6395-9052-8546-2854A09E5B33}"/>
                </a:ext>
              </a:extLst>
            </p:cNvPr>
            <p:cNvSpPr/>
            <p:nvPr/>
          </p:nvSpPr>
          <p:spPr>
            <a:xfrm>
              <a:off x="5159522" y="3887398"/>
              <a:ext cx="180921" cy="442975"/>
            </a:xfrm>
            <a:custGeom>
              <a:avLst/>
              <a:gdLst/>
              <a:ahLst/>
              <a:cxnLst/>
              <a:rect l="l" t="t" r="r" b="b"/>
              <a:pathLst>
                <a:path w="1552" h="3800" fill="none" extrusionOk="0">
                  <a:moveTo>
                    <a:pt x="1" y="0"/>
                  </a:moveTo>
                  <a:lnTo>
                    <a:pt x="1551" y="3799"/>
                  </a:lnTo>
                </a:path>
              </a:pathLst>
            </a:custGeom>
            <a:noFill/>
            <a:ln w="7600" cap="flat" cmpd="sng">
              <a:solidFill>
                <a:srgbClr val="0B2B5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808;p61">
              <a:extLst>
                <a:ext uri="{FF2B5EF4-FFF2-40B4-BE49-F238E27FC236}">
                  <a16:creationId xmlns:a16="http://schemas.microsoft.com/office/drawing/2014/main" id="{829DCED2-3DE7-E935-08A3-267AEF5D06DF}"/>
                </a:ext>
              </a:extLst>
            </p:cNvPr>
            <p:cNvSpPr/>
            <p:nvPr/>
          </p:nvSpPr>
          <p:spPr>
            <a:xfrm>
              <a:off x="5481975" y="2767725"/>
              <a:ext cx="1172952" cy="811607"/>
            </a:xfrm>
            <a:custGeom>
              <a:avLst/>
              <a:gdLst/>
              <a:ahLst/>
              <a:cxnLst/>
              <a:rect l="l" t="t" r="r" b="b"/>
              <a:pathLst>
                <a:path w="10062" h="7296" fill="none" extrusionOk="0">
                  <a:moveTo>
                    <a:pt x="1" y="1"/>
                  </a:moveTo>
                  <a:lnTo>
                    <a:pt x="8876" y="1"/>
                  </a:lnTo>
                  <a:cubicBezTo>
                    <a:pt x="9606" y="1"/>
                    <a:pt x="10062" y="730"/>
                    <a:pt x="9758" y="1368"/>
                  </a:cubicBezTo>
                  <a:lnTo>
                    <a:pt x="7022" y="7296"/>
                  </a:lnTo>
                </a:path>
              </a:pathLst>
            </a:custGeom>
            <a:noFill/>
            <a:ln w="9875" cap="flat" cmpd="sng">
              <a:solidFill>
                <a:srgbClr val="E0994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809;p61">
              <a:extLst>
                <a:ext uri="{FF2B5EF4-FFF2-40B4-BE49-F238E27FC236}">
                  <a16:creationId xmlns:a16="http://schemas.microsoft.com/office/drawing/2014/main" id="{FB056C7D-A7C7-7F92-F39E-3E375CF63F0C}"/>
                </a:ext>
              </a:extLst>
            </p:cNvPr>
            <p:cNvSpPr/>
            <p:nvPr/>
          </p:nvSpPr>
          <p:spPr>
            <a:xfrm>
              <a:off x="3185950" y="2236148"/>
              <a:ext cx="691042" cy="613171"/>
            </a:xfrm>
            <a:custGeom>
              <a:avLst/>
              <a:gdLst/>
              <a:ahLst/>
              <a:cxnLst/>
              <a:rect l="l" t="t" r="r" b="b"/>
              <a:pathLst>
                <a:path w="5928" h="5260" extrusionOk="0">
                  <a:moveTo>
                    <a:pt x="0" y="1"/>
                  </a:moveTo>
                  <a:lnTo>
                    <a:pt x="1763" y="5259"/>
                  </a:lnTo>
                  <a:lnTo>
                    <a:pt x="4925" y="5259"/>
                  </a:lnTo>
                  <a:lnTo>
                    <a:pt x="5928" y="1"/>
                  </a:lnTo>
                  <a:close/>
                </a:path>
              </a:pathLst>
            </a:custGeom>
            <a:solidFill>
              <a:srgbClr val="006E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810;p61">
              <a:extLst>
                <a:ext uri="{FF2B5EF4-FFF2-40B4-BE49-F238E27FC236}">
                  <a16:creationId xmlns:a16="http://schemas.microsoft.com/office/drawing/2014/main" id="{38F0C101-4501-0310-E176-EB108F393D29}"/>
                </a:ext>
              </a:extLst>
            </p:cNvPr>
            <p:cNvSpPr/>
            <p:nvPr/>
          </p:nvSpPr>
          <p:spPr>
            <a:xfrm>
              <a:off x="5932048" y="2547979"/>
              <a:ext cx="963821" cy="219856"/>
            </a:xfrm>
            <a:custGeom>
              <a:avLst/>
              <a:gdLst/>
              <a:ahLst/>
              <a:cxnLst/>
              <a:rect l="l" t="t" r="r" b="b"/>
              <a:pathLst>
                <a:path w="8268" h="1886" extrusionOk="0">
                  <a:moveTo>
                    <a:pt x="973" y="0"/>
                  </a:moveTo>
                  <a:cubicBezTo>
                    <a:pt x="426" y="0"/>
                    <a:pt x="0" y="426"/>
                    <a:pt x="0" y="943"/>
                  </a:cubicBezTo>
                  <a:cubicBezTo>
                    <a:pt x="0" y="1490"/>
                    <a:pt x="426" y="1885"/>
                    <a:pt x="973" y="1885"/>
                  </a:cubicBezTo>
                  <a:lnTo>
                    <a:pt x="7265" y="1885"/>
                  </a:lnTo>
                  <a:cubicBezTo>
                    <a:pt x="7812" y="1885"/>
                    <a:pt x="8268" y="1429"/>
                    <a:pt x="8207" y="943"/>
                  </a:cubicBezTo>
                  <a:cubicBezTo>
                    <a:pt x="8207" y="426"/>
                    <a:pt x="7812" y="0"/>
                    <a:pt x="7265" y="0"/>
                  </a:cubicBezTo>
                  <a:close/>
                </a:path>
              </a:pathLst>
            </a:custGeom>
            <a:solidFill>
              <a:srgbClr val="995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29651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2468;p70">
            <a:extLst>
              <a:ext uri="{FF2B5EF4-FFF2-40B4-BE49-F238E27FC236}">
                <a16:creationId xmlns:a16="http://schemas.microsoft.com/office/drawing/2014/main" id="{D0397437-B161-BBA9-0D75-45876E7E0CD1}"/>
              </a:ext>
            </a:extLst>
          </p:cNvPr>
          <p:cNvGrpSpPr/>
          <p:nvPr/>
        </p:nvGrpSpPr>
        <p:grpSpPr>
          <a:xfrm>
            <a:off x="4572000" y="3084844"/>
            <a:ext cx="2649637" cy="1769405"/>
            <a:chOff x="2399838" y="3003655"/>
            <a:chExt cx="2104022" cy="1336358"/>
          </a:xfrm>
        </p:grpSpPr>
        <p:sp>
          <p:nvSpPr>
            <p:cNvPr id="7" name="Google Shape;2469;p70">
              <a:extLst>
                <a:ext uri="{FF2B5EF4-FFF2-40B4-BE49-F238E27FC236}">
                  <a16:creationId xmlns:a16="http://schemas.microsoft.com/office/drawing/2014/main" id="{910E0DFA-F725-202C-7616-16605471B7DF}"/>
                </a:ext>
              </a:extLst>
            </p:cNvPr>
            <p:cNvSpPr/>
            <p:nvPr/>
          </p:nvSpPr>
          <p:spPr>
            <a:xfrm>
              <a:off x="3940764" y="4297016"/>
              <a:ext cx="559673" cy="42997"/>
            </a:xfrm>
            <a:custGeom>
              <a:avLst/>
              <a:gdLst/>
              <a:ahLst/>
              <a:cxnLst/>
              <a:rect l="l" t="t" r="r" b="b"/>
              <a:pathLst>
                <a:path w="15047" h="1156" extrusionOk="0">
                  <a:moveTo>
                    <a:pt x="7509" y="0"/>
                  </a:moveTo>
                  <a:cubicBezTo>
                    <a:pt x="3375" y="0"/>
                    <a:pt x="1" y="274"/>
                    <a:pt x="1" y="578"/>
                  </a:cubicBezTo>
                  <a:cubicBezTo>
                    <a:pt x="1" y="882"/>
                    <a:pt x="3375" y="1155"/>
                    <a:pt x="7509" y="1155"/>
                  </a:cubicBezTo>
                  <a:cubicBezTo>
                    <a:pt x="11643" y="1155"/>
                    <a:pt x="15047" y="882"/>
                    <a:pt x="15047" y="578"/>
                  </a:cubicBezTo>
                  <a:cubicBezTo>
                    <a:pt x="15047" y="274"/>
                    <a:pt x="11643" y="0"/>
                    <a:pt x="75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70;p70">
              <a:extLst>
                <a:ext uri="{FF2B5EF4-FFF2-40B4-BE49-F238E27FC236}">
                  <a16:creationId xmlns:a16="http://schemas.microsoft.com/office/drawing/2014/main" id="{9A5EBFDB-35AB-F349-DBB5-CE9C0C8BAB3D}"/>
                </a:ext>
              </a:extLst>
            </p:cNvPr>
            <p:cNvSpPr/>
            <p:nvPr/>
          </p:nvSpPr>
          <p:spPr>
            <a:xfrm>
              <a:off x="2432643" y="4297016"/>
              <a:ext cx="559636" cy="42997"/>
            </a:xfrm>
            <a:custGeom>
              <a:avLst/>
              <a:gdLst/>
              <a:ahLst/>
              <a:cxnLst/>
              <a:rect l="l" t="t" r="r" b="b"/>
              <a:pathLst>
                <a:path w="15046" h="1156" extrusionOk="0">
                  <a:moveTo>
                    <a:pt x="7508" y="0"/>
                  </a:moveTo>
                  <a:cubicBezTo>
                    <a:pt x="3374" y="0"/>
                    <a:pt x="0" y="274"/>
                    <a:pt x="0" y="578"/>
                  </a:cubicBezTo>
                  <a:cubicBezTo>
                    <a:pt x="0" y="882"/>
                    <a:pt x="3374" y="1155"/>
                    <a:pt x="7508" y="1155"/>
                  </a:cubicBezTo>
                  <a:cubicBezTo>
                    <a:pt x="11672" y="1155"/>
                    <a:pt x="15046" y="882"/>
                    <a:pt x="15046" y="578"/>
                  </a:cubicBezTo>
                  <a:cubicBezTo>
                    <a:pt x="15046" y="274"/>
                    <a:pt x="11702" y="0"/>
                    <a:pt x="75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71;p70">
              <a:extLst>
                <a:ext uri="{FF2B5EF4-FFF2-40B4-BE49-F238E27FC236}">
                  <a16:creationId xmlns:a16="http://schemas.microsoft.com/office/drawing/2014/main" id="{C2A0597D-CF1E-EAE9-4E94-693703865ACA}"/>
                </a:ext>
              </a:extLst>
            </p:cNvPr>
            <p:cNvSpPr/>
            <p:nvPr/>
          </p:nvSpPr>
          <p:spPr>
            <a:xfrm>
              <a:off x="2471065" y="3798425"/>
              <a:ext cx="483907" cy="485060"/>
            </a:xfrm>
            <a:custGeom>
              <a:avLst/>
              <a:gdLst/>
              <a:ahLst/>
              <a:cxnLst/>
              <a:rect l="l" t="t" r="r" b="b"/>
              <a:pathLst>
                <a:path w="13010" h="13041" fill="none" extrusionOk="0">
                  <a:moveTo>
                    <a:pt x="11824" y="4347"/>
                  </a:moveTo>
                  <a:cubicBezTo>
                    <a:pt x="13010" y="7265"/>
                    <a:pt x="11612" y="10639"/>
                    <a:pt x="8694" y="11824"/>
                  </a:cubicBezTo>
                  <a:cubicBezTo>
                    <a:pt x="5745" y="13040"/>
                    <a:pt x="2402" y="11642"/>
                    <a:pt x="1216" y="8694"/>
                  </a:cubicBezTo>
                  <a:cubicBezTo>
                    <a:pt x="1" y="5776"/>
                    <a:pt x="1399" y="2402"/>
                    <a:pt x="4347" y="1216"/>
                  </a:cubicBezTo>
                  <a:cubicBezTo>
                    <a:pt x="7265" y="1"/>
                    <a:pt x="10609" y="1429"/>
                    <a:pt x="11824" y="4347"/>
                  </a:cubicBezTo>
                  <a:close/>
                </a:path>
              </a:pathLst>
            </a:custGeom>
            <a:noFill/>
            <a:ln w="91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72;p70">
              <a:extLst>
                <a:ext uri="{FF2B5EF4-FFF2-40B4-BE49-F238E27FC236}">
                  <a16:creationId xmlns:a16="http://schemas.microsoft.com/office/drawing/2014/main" id="{D27D5ACE-4E02-38CF-2B7E-33EAB664AA18}"/>
                </a:ext>
              </a:extLst>
            </p:cNvPr>
            <p:cNvSpPr/>
            <p:nvPr/>
          </p:nvSpPr>
          <p:spPr>
            <a:xfrm>
              <a:off x="2429221" y="3757735"/>
              <a:ext cx="568712" cy="567559"/>
            </a:xfrm>
            <a:custGeom>
              <a:avLst/>
              <a:gdLst/>
              <a:ahLst/>
              <a:cxnLst/>
              <a:rect l="l" t="t" r="r" b="b"/>
              <a:pathLst>
                <a:path w="15290" h="15259" fill="none" extrusionOk="0">
                  <a:moveTo>
                    <a:pt x="13861" y="5076"/>
                  </a:moveTo>
                  <a:cubicBezTo>
                    <a:pt x="15290" y="8511"/>
                    <a:pt x="13618" y="12432"/>
                    <a:pt x="10183" y="13830"/>
                  </a:cubicBezTo>
                  <a:cubicBezTo>
                    <a:pt x="6749" y="15259"/>
                    <a:pt x="2828" y="13618"/>
                    <a:pt x="1429" y="10152"/>
                  </a:cubicBezTo>
                  <a:cubicBezTo>
                    <a:pt x="1" y="6718"/>
                    <a:pt x="1673" y="2797"/>
                    <a:pt x="5107" y="1399"/>
                  </a:cubicBezTo>
                  <a:cubicBezTo>
                    <a:pt x="8542" y="0"/>
                    <a:pt x="12463" y="1642"/>
                    <a:pt x="13861" y="5076"/>
                  </a:cubicBezTo>
                  <a:close/>
                </a:path>
              </a:pathLst>
            </a:custGeom>
            <a:noFill/>
            <a:ln w="38000"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73;p70">
              <a:extLst>
                <a:ext uri="{FF2B5EF4-FFF2-40B4-BE49-F238E27FC236}">
                  <a16:creationId xmlns:a16="http://schemas.microsoft.com/office/drawing/2014/main" id="{BB240299-7448-78EE-0BB1-CFD7AB614871}"/>
                </a:ext>
              </a:extLst>
            </p:cNvPr>
            <p:cNvSpPr/>
            <p:nvPr/>
          </p:nvSpPr>
          <p:spPr>
            <a:xfrm>
              <a:off x="2399838" y="3727198"/>
              <a:ext cx="627517" cy="314335"/>
            </a:xfrm>
            <a:custGeom>
              <a:avLst/>
              <a:gdLst/>
              <a:ahLst/>
              <a:cxnLst/>
              <a:rect l="l" t="t" r="r" b="b"/>
              <a:pathLst>
                <a:path w="16871" h="8451" fill="none" extrusionOk="0">
                  <a:moveTo>
                    <a:pt x="1" y="8451"/>
                  </a:moveTo>
                  <a:cubicBezTo>
                    <a:pt x="1" y="3770"/>
                    <a:pt x="3770" y="1"/>
                    <a:pt x="8420" y="1"/>
                  </a:cubicBezTo>
                  <a:cubicBezTo>
                    <a:pt x="13101" y="1"/>
                    <a:pt x="16870" y="3770"/>
                    <a:pt x="16870" y="8451"/>
                  </a:cubicBezTo>
                </a:path>
              </a:pathLst>
            </a:custGeom>
            <a:noFill/>
            <a:ln w="91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74;p70">
              <a:extLst>
                <a:ext uri="{FF2B5EF4-FFF2-40B4-BE49-F238E27FC236}">
                  <a16:creationId xmlns:a16="http://schemas.microsoft.com/office/drawing/2014/main" id="{ED8E1A64-1F1A-1998-CA94-196C87FC2764}"/>
                </a:ext>
              </a:extLst>
            </p:cNvPr>
            <p:cNvSpPr/>
            <p:nvPr/>
          </p:nvSpPr>
          <p:spPr>
            <a:xfrm>
              <a:off x="3906880" y="3727198"/>
              <a:ext cx="313182" cy="314335"/>
            </a:xfrm>
            <a:custGeom>
              <a:avLst/>
              <a:gdLst/>
              <a:ahLst/>
              <a:cxnLst/>
              <a:rect l="l" t="t" r="r" b="b"/>
              <a:pathLst>
                <a:path w="8420" h="8451" fill="none" extrusionOk="0">
                  <a:moveTo>
                    <a:pt x="0" y="8451"/>
                  </a:moveTo>
                  <a:cubicBezTo>
                    <a:pt x="0" y="3770"/>
                    <a:pt x="3739" y="1"/>
                    <a:pt x="8420" y="1"/>
                  </a:cubicBezTo>
                </a:path>
              </a:pathLst>
            </a:custGeom>
            <a:noFill/>
            <a:ln w="91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75;p70">
              <a:extLst>
                <a:ext uri="{FF2B5EF4-FFF2-40B4-BE49-F238E27FC236}">
                  <a16:creationId xmlns:a16="http://schemas.microsoft.com/office/drawing/2014/main" id="{B1A53F13-51E4-A9E0-2DCE-8B6DDCBB6542}"/>
                </a:ext>
              </a:extLst>
            </p:cNvPr>
            <p:cNvSpPr/>
            <p:nvPr/>
          </p:nvSpPr>
          <p:spPr>
            <a:xfrm>
              <a:off x="3445595" y="3877575"/>
              <a:ext cx="67881" cy="163956"/>
            </a:xfrm>
            <a:custGeom>
              <a:avLst/>
              <a:gdLst/>
              <a:ahLst/>
              <a:cxnLst/>
              <a:rect l="l" t="t" r="r" b="b"/>
              <a:pathLst>
                <a:path w="1825" h="4408" fill="none" extrusionOk="0">
                  <a:moveTo>
                    <a:pt x="1824" y="0"/>
                  </a:moveTo>
                  <a:lnTo>
                    <a:pt x="1" y="4408"/>
                  </a:lnTo>
                </a:path>
              </a:pathLst>
            </a:custGeom>
            <a:noFill/>
            <a:ln w="91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76;p70">
              <a:extLst>
                <a:ext uri="{FF2B5EF4-FFF2-40B4-BE49-F238E27FC236}">
                  <a16:creationId xmlns:a16="http://schemas.microsoft.com/office/drawing/2014/main" id="{103295B7-370C-F852-5363-5BDE4256EF96}"/>
                </a:ext>
              </a:extLst>
            </p:cNvPr>
            <p:cNvSpPr/>
            <p:nvPr/>
          </p:nvSpPr>
          <p:spPr>
            <a:xfrm>
              <a:off x="3462556" y="3866268"/>
              <a:ext cx="100650" cy="21499"/>
            </a:xfrm>
            <a:custGeom>
              <a:avLst/>
              <a:gdLst/>
              <a:ahLst/>
              <a:cxnLst/>
              <a:rect l="l" t="t" r="r" b="b"/>
              <a:pathLst>
                <a:path w="2706" h="578" extrusionOk="0">
                  <a:moveTo>
                    <a:pt x="1" y="0"/>
                  </a:moveTo>
                  <a:lnTo>
                    <a:pt x="1" y="578"/>
                  </a:lnTo>
                  <a:lnTo>
                    <a:pt x="2706" y="578"/>
                  </a:lnTo>
                  <a:lnTo>
                    <a:pt x="2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77;p70">
              <a:extLst>
                <a:ext uri="{FF2B5EF4-FFF2-40B4-BE49-F238E27FC236}">
                  <a16:creationId xmlns:a16="http://schemas.microsoft.com/office/drawing/2014/main" id="{EB7EC457-1D9F-70CB-9EAB-22011D813B0E}"/>
                </a:ext>
              </a:extLst>
            </p:cNvPr>
            <p:cNvSpPr/>
            <p:nvPr/>
          </p:nvSpPr>
          <p:spPr>
            <a:xfrm>
              <a:off x="3984877" y="3806348"/>
              <a:ext cx="469215" cy="470331"/>
            </a:xfrm>
            <a:custGeom>
              <a:avLst/>
              <a:gdLst/>
              <a:ahLst/>
              <a:cxnLst/>
              <a:rect l="l" t="t" r="r" b="b"/>
              <a:pathLst>
                <a:path w="12615" h="12645" fill="none" extrusionOk="0">
                  <a:moveTo>
                    <a:pt x="7630" y="730"/>
                  </a:moveTo>
                  <a:cubicBezTo>
                    <a:pt x="10700" y="1459"/>
                    <a:pt x="12615" y="4560"/>
                    <a:pt x="11885" y="7660"/>
                  </a:cubicBezTo>
                  <a:cubicBezTo>
                    <a:pt x="11156" y="10730"/>
                    <a:pt x="8055" y="12645"/>
                    <a:pt x="4985" y="11915"/>
                  </a:cubicBezTo>
                  <a:cubicBezTo>
                    <a:pt x="1885" y="11156"/>
                    <a:pt x="0" y="8086"/>
                    <a:pt x="730" y="4985"/>
                  </a:cubicBezTo>
                  <a:cubicBezTo>
                    <a:pt x="1459" y="1915"/>
                    <a:pt x="4529" y="0"/>
                    <a:pt x="7630" y="730"/>
                  </a:cubicBezTo>
                  <a:close/>
                </a:path>
              </a:pathLst>
            </a:custGeom>
            <a:noFill/>
            <a:ln w="91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478;p70">
              <a:extLst>
                <a:ext uri="{FF2B5EF4-FFF2-40B4-BE49-F238E27FC236}">
                  <a16:creationId xmlns:a16="http://schemas.microsoft.com/office/drawing/2014/main" id="{5CD92022-BD58-A638-6336-8E455B01D61A}"/>
                </a:ext>
              </a:extLst>
            </p:cNvPr>
            <p:cNvSpPr/>
            <p:nvPr/>
          </p:nvSpPr>
          <p:spPr>
            <a:xfrm>
              <a:off x="3936264" y="3757735"/>
              <a:ext cx="567596" cy="567559"/>
            </a:xfrm>
            <a:custGeom>
              <a:avLst/>
              <a:gdLst/>
              <a:ahLst/>
              <a:cxnLst/>
              <a:rect l="l" t="t" r="r" b="b"/>
              <a:pathLst>
                <a:path w="15260" h="15259" fill="none" extrusionOk="0">
                  <a:moveTo>
                    <a:pt x="13861" y="5076"/>
                  </a:moveTo>
                  <a:cubicBezTo>
                    <a:pt x="15259" y="8511"/>
                    <a:pt x="13618" y="12432"/>
                    <a:pt x="10183" y="13861"/>
                  </a:cubicBezTo>
                  <a:cubicBezTo>
                    <a:pt x="6748" y="15259"/>
                    <a:pt x="2827" y="13618"/>
                    <a:pt x="1399" y="10183"/>
                  </a:cubicBezTo>
                  <a:cubicBezTo>
                    <a:pt x="0" y="6718"/>
                    <a:pt x="1642" y="2797"/>
                    <a:pt x="5076" y="1399"/>
                  </a:cubicBezTo>
                  <a:cubicBezTo>
                    <a:pt x="8511" y="0"/>
                    <a:pt x="12463" y="1642"/>
                    <a:pt x="13861" y="5076"/>
                  </a:cubicBezTo>
                  <a:close/>
                </a:path>
              </a:pathLst>
            </a:custGeom>
            <a:noFill/>
            <a:ln w="38000"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79;p70">
              <a:extLst>
                <a:ext uri="{FF2B5EF4-FFF2-40B4-BE49-F238E27FC236}">
                  <a16:creationId xmlns:a16="http://schemas.microsoft.com/office/drawing/2014/main" id="{B83D6C15-C5C6-EA95-80A4-4C4A8BAF434F}"/>
                </a:ext>
              </a:extLst>
            </p:cNvPr>
            <p:cNvSpPr/>
            <p:nvPr/>
          </p:nvSpPr>
          <p:spPr>
            <a:xfrm>
              <a:off x="4175944" y="3997415"/>
              <a:ext cx="88227" cy="88227"/>
            </a:xfrm>
            <a:custGeom>
              <a:avLst/>
              <a:gdLst/>
              <a:ahLst/>
              <a:cxnLst/>
              <a:rect l="l" t="t" r="r" b="b"/>
              <a:pathLst>
                <a:path w="2372" h="2372" extrusionOk="0">
                  <a:moveTo>
                    <a:pt x="1186" y="0"/>
                  </a:moveTo>
                  <a:cubicBezTo>
                    <a:pt x="547" y="0"/>
                    <a:pt x="0" y="517"/>
                    <a:pt x="0" y="1186"/>
                  </a:cubicBezTo>
                  <a:cubicBezTo>
                    <a:pt x="0" y="1824"/>
                    <a:pt x="547" y="2371"/>
                    <a:pt x="1186" y="2371"/>
                  </a:cubicBezTo>
                  <a:cubicBezTo>
                    <a:pt x="1824" y="2371"/>
                    <a:pt x="2371" y="1824"/>
                    <a:pt x="2371" y="1186"/>
                  </a:cubicBezTo>
                  <a:cubicBezTo>
                    <a:pt x="2371" y="547"/>
                    <a:pt x="1824" y="0"/>
                    <a:pt x="11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80;p70">
              <a:extLst>
                <a:ext uri="{FF2B5EF4-FFF2-40B4-BE49-F238E27FC236}">
                  <a16:creationId xmlns:a16="http://schemas.microsoft.com/office/drawing/2014/main" id="{0C39EF95-F0F6-45E3-99A0-37121A3E6224}"/>
                </a:ext>
              </a:extLst>
            </p:cNvPr>
            <p:cNvSpPr/>
            <p:nvPr/>
          </p:nvSpPr>
          <p:spPr>
            <a:xfrm>
              <a:off x="3469325" y="3003655"/>
              <a:ext cx="750744" cy="1037889"/>
            </a:xfrm>
            <a:custGeom>
              <a:avLst/>
              <a:gdLst/>
              <a:ahLst/>
              <a:cxnLst/>
              <a:rect l="l" t="t" r="r" b="b"/>
              <a:pathLst>
                <a:path w="20184" h="27904" fill="none" extrusionOk="0">
                  <a:moveTo>
                    <a:pt x="20184" y="27904"/>
                  </a:moveTo>
                  <a:lnTo>
                    <a:pt x="13527" y="21642"/>
                  </a:lnTo>
                  <a:cubicBezTo>
                    <a:pt x="12372" y="20518"/>
                    <a:pt x="11399" y="19150"/>
                    <a:pt x="10761" y="17691"/>
                  </a:cubicBezTo>
                  <a:lnTo>
                    <a:pt x="5624" y="5715"/>
                  </a:lnTo>
                  <a:cubicBezTo>
                    <a:pt x="5624" y="5715"/>
                    <a:pt x="7053" y="3952"/>
                    <a:pt x="6445" y="2432"/>
                  </a:cubicBezTo>
                  <a:cubicBezTo>
                    <a:pt x="5837" y="912"/>
                    <a:pt x="1642" y="1"/>
                    <a:pt x="1" y="2341"/>
                  </a:cubicBezTo>
                </a:path>
              </a:pathLst>
            </a:custGeom>
            <a:noFill/>
            <a:ln w="19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81;p70">
              <a:extLst>
                <a:ext uri="{FF2B5EF4-FFF2-40B4-BE49-F238E27FC236}">
                  <a16:creationId xmlns:a16="http://schemas.microsoft.com/office/drawing/2014/main" id="{B263DF31-59AD-2585-F737-BB719B0307A2}"/>
                </a:ext>
              </a:extLst>
            </p:cNvPr>
            <p:cNvSpPr/>
            <p:nvPr/>
          </p:nvSpPr>
          <p:spPr>
            <a:xfrm>
              <a:off x="3173146" y="3649201"/>
              <a:ext cx="248760" cy="370871"/>
            </a:xfrm>
            <a:custGeom>
              <a:avLst/>
              <a:gdLst/>
              <a:ahLst/>
              <a:cxnLst/>
              <a:rect l="l" t="t" r="r" b="b"/>
              <a:pathLst>
                <a:path w="6688" h="9971" fill="none" extrusionOk="0">
                  <a:moveTo>
                    <a:pt x="6687" y="9970"/>
                  </a:moveTo>
                  <a:lnTo>
                    <a:pt x="0" y="0"/>
                  </a:lnTo>
                </a:path>
              </a:pathLst>
            </a:custGeom>
            <a:noFill/>
            <a:ln w="19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82;p70">
              <a:extLst>
                <a:ext uri="{FF2B5EF4-FFF2-40B4-BE49-F238E27FC236}">
                  <a16:creationId xmlns:a16="http://schemas.microsoft.com/office/drawing/2014/main" id="{C6F0A373-BF95-9798-FD3C-A6E7976DF3CB}"/>
                </a:ext>
              </a:extLst>
            </p:cNvPr>
            <p:cNvSpPr/>
            <p:nvPr/>
          </p:nvSpPr>
          <p:spPr>
            <a:xfrm>
              <a:off x="3445595" y="3637894"/>
              <a:ext cx="413832" cy="393486"/>
            </a:xfrm>
            <a:custGeom>
              <a:avLst/>
              <a:gdLst/>
              <a:ahLst/>
              <a:cxnLst/>
              <a:rect l="l" t="t" r="r" b="b"/>
              <a:pathLst>
                <a:path w="11126" h="10579" fill="none" extrusionOk="0">
                  <a:moveTo>
                    <a:pt x="11125" y="0"/>
                  </a:moveTo>
                  <a:lnTo>
                    <a:pt x="1" y="10578"/>
                  </a:lnTo>
                </a:path>
              </a:pathLst>
            </a:custGeom>
            <a:noFill/>
            <a:ln w="19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83;p70">
              <a:extLst>
                <a:ext uri="{FF2B5EF4-FFF2-40B4-BE49-F238E27FC236}">
                  <a16:creationId xmlns:a16="http://schemas.microsoft.com/office/drawing/2014/main" id="{42DCFE11-11F0-8B7D-09D7-74091C9C3CBA}"/>
                </a:ext>
              </a:extLst>
            </p:cNvPr>
            <p:cNvSpPr/>
            <p:nvPr/>
          </p:nvSpPr>
          <p:spPr>
            <a:xfrm>
              <a:off x="2711861" y="3533899"/>
              <a:ext cx="1102348" cy="496330"/>
            </a:xfrm>
            <a:custGeom>
              <a:avLst/>
              <a:gdLst/>
              <a:ahLst/>
              <a:cxnLst/>
              <a:rect l="l" t="t" r="r" b="b"/>
              <a:pathLst>
                <a:path w="29637" h="13344" fill="none" extrusionOk="0">
                  <a:moveTo>
                    <a:pt x="29637" y="0"/>
                  </a:moveTo>
                  <a:cubicBezTo>
                    <a:pt x="25746" y="4620"/>
                    <a:pt x="17296" y="3799"/>
                    <a:pt x="13497" y="4803"/>
                  </a:cubicBezTo>
                  <a:cubicBezTo>
                    <a:pt x="13497" y="4803"/>
                    <a:pt x="4074" y="7721"/>
                    <a:pt x="1" y="13344"/>
                  </a:cubicBezTo>
                  <a:lnTo>
                    <a:pt x="18785" y="13344"/>
                  </a:lnTo>
                </a:path>
              </a:pathLst>
            </a:custGeom>
            <a:noFill/>
            <a:ln w="19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84;p70">
              <a:extLst>
                <a:ext uri="{FF2B5EF4-FFF2-40B4-BE49-F238E27FC236}">
                  <a16:creationId xmlns:a16="http://schemas.microsoft.com/office/drawing/2014/main" id="{2C488BB7-EC0A-E8B0-2044-80725D156CFF}"/>
                </a:ext>
              </a:extLst>
            </p:cNvPr>
            <p:cNvSpPr/>
            <p:nvPr/>
          </p:nvSpPr>
          <p:spPr>
            <a:xfrm>
              <a:off x="3337062" y="4197521"/>
              <a:ext cx="99534" cy="21499"/>
            </a:xfrm>
            <a:custGeom>
              <a:avLst/>
              <a:gdLst/>
              <a:ahLst/>
              <a:cxnLst/>
              <a:rect l="l" t="t" r="r" b="b"/>
              <a:pathLst>
                <a:path w="2676" h="578" extrusionOk="0">
                  <a:moveTo>
                    <a:pt x="1" y="0"/>
                  </a:moveTo>
                  <a:lnTo>
                    <a:pt x="1" y="578"/>
                  </a:lnTo>
                  <a:lnTo>
                    <a:pt x="2675" y="578"/>
                  </a:lnTo>
                  <a:lnTo>
                    <a:pt x="26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485;p70">
              <a:extLst>
                <a:ext uri="{FF2B5EF4-FFF2-40B4-BE49-F238E27FC236}">
                  <a16:creationId xmlns:a16="http://schemas.microsoft.com/office/drawing/2014/main" id="{F17CC567-7526-1388-F2F4-DD8DD9E99A83}"/>
                </a:ext>
              </a:extLst>
            </p:cNvPr>
            <p:cNvSpPr/>
            <p:nvPr/>
          </p:nvSpPr>
          <p:spPr>
            <a:xfrm>
              <a:off x="2713014" y="3958956"/>
              <a:ext cx="724707" cy="166224"/>
            </a:xfrm>
            <a:custGeom>
              <a:avLst/>
              <a:gdLst/>
              <a:ahLst/>
              <a:cxnLst/>
              <a:rect l="l" t="t" r="r" b="b"/>
              <a:pathLst>
                <a:path w="19484" h="4469" fill="none" extrusionOk="0">
                  <a:moveTo>
                    <a:pt x="19210" y="1"/>
                  </a:moveTo>
                  <a:lnTo>
                    <a:pt x="0" y="1308"/>
                  </a:lnTo>
                  <a:lnTo>
                    <a:pt x="0" y="3101"/>
                  </a:lnTo>
                  <a:lnTo>
                    <a:pt x="19484" y="4469"/>
                  </a:lnTo>
                </a:path>
              </a:pathLst>
            </a:custGeom>
            <a:no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86;p70">
              <a:extLst>
                <a:ext uri="{FF2B5EF4-FFF2-40B4-BE49-F238E27FC236}">
                  <a16:creationId xmlns:a16="http://schemas.microsoft.com/office/drawing/2014/main" id="{782CBBA4-DB1B-C296-D1B0-EC15C8CEAF6B}"/>
                </a:ext>
              </a:extLst>
            </p:cNvPr>
            <p:cNvSpPr/>
            <p:nvPr/>
          </p:nvSpPr>
          <p:spPr>
            <a:xfrm>
              <a:off x="3349522" y="3945418"/>
              <a:ext cx="192224" cy="192224"/>
            </a:xfrm>
            <a:custGeom>
              <a:avLst/>
              <a:gdLst/>
              <a:ahLst/>
              <a:cxnLst/>
              <a:rect l="l" t="t" r="r" b="b"/>
              <a:pathLst>
                <a:path w="5168" h="5168" extrusionOk="0">
                  <a:moveTo>
                    <a:pt x="2584" y="0"/>
                  </a:moveTo>
                  <a:cubicBezTo>
                    <a:pt x="1155" y="30"/>
                    <a:pt x="0" y="1155"/>
                    <a:pt x="0" y="2584"/>
                  </a:cubicBezTo>
                  <a:cubicBezTo>
                    <a:pt x="0" y="3982"/>
                    <a:pt x="1155" y="5167"/>
                    <a:pt x="2584" y="5167"/>
                  </a:cubicBezTo>
                  <a:cubicBezTo>
                    <a:pt x="3982" y="5167"/>
                    <a:pt x="5167" y="4012"/>
                    <a:pt x="5167" y="2584"/>
                  </a:cubicBezTo>
                  <a:cubicBezTo>
                    <a:pt x="5167" y="1125"/>
                    <a:pt x="4043" y="0"/>
                    <a:pt x="25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487;p70">
              <a:extLst>
                <a:ext uri="{FF2B5EF4-FFF2-40B4-BE49-F238E27FC236}">
                  <a16:creationId xmlns:a16="http://schemas.microsoft.com/office/drawing/2014/main" id="{DED92DCF-B6FB-6158-F231-4EB65A2E4A77}"/>
                </a:ext>
              </a:extLst>
            </p:cNvPr>
            <p:cNvSpPr/>
            <p:nvPr/>
          </p:nvSpPr>
          <p:spPr>
            <a:xfrm>
              <a:off x="2670055" y="3997415"/>
              <a:ext cx="87073" cy="88227"/>
            </a:xfrm>
            <a:custGeom>
              <a:avLst/>
              <a:gdLst/>
              <a:ahLst/>
              <a:cxnLst/>
              <a:rect l="l" t="t" r="r" b="b"/>
              <a:pathLst>
                <a:path w="2341" h="2372" extrusionOk="0">
                  <a:moveTo>
                    <a:pt x="1186" y="0"/>
                  </a:moveTo>
                  <a:cubicBezTo>
                    <a:pt x="517" y="0"/>
                    <a:pt x="0" y="517"/>
                    <a:pt x="0" y="1186"/>
                  </a:cubicBezTo>
                  <a:cubicBezTo>
                    <a:pt x="0" y="1824"/>
                    <a:pt x="517" y="2371"/>
                    <a:pt x="1186" y="2371"/>
                  </a:cubicBezTo>
                  <a:cubicBezTo>
                    <a:pt x="1824" y="2371"/>
                    <a:pt x="2341" y="1824"/>
                    <a:pt x="2341" y="1186"/>
                  </a:cubicBezTo>
                  <a:cubicBezTo>
                    <a:pt x="2341" y="547"/>
                    <a:pt x="1824" y="0"/>
                    <a:pt x="11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488;p70">
              <a:extLst>
                <a:ext uri="{FF2B5EF4-FFF2-40B4-BE49-F238E27FC236}">
                  <a16:creationId xmlns:a16="http://schemas.microsoft.com/office/drawing/2014/main" id="{0A4A210C-4534-FF94-8D77-51BD04D82E8E}"/>
                </a:ext>
              </a:extLst>
            </p:cNvPr>
            <p:cNvSpPr/>
            <p:nvPr/>
          </p:nvSpPr>
          <p:spPr>
            <a:xfrm>
              <a:off x="3376637" y="4042644"/>
              <a:ext cx="68997" cy="165071"/>
            </a:xfrm>
            <a:custGeom>
              <a:avLst/>
              <a:gdLst/>
              <a:ahLst/>
              <a:cxnLst/>
              <a:rect l="l" t="t" r="r" b="b"/>
              <a:pathLst>
                <a:path w="1855" h="4438" fill="none" extrusionOk="0">
                  <a:moveTo>
                    <a:pt x="1855" y="0"/>
                  </a:moveTo>
                  <a:lnTo>
                    <a:pt x="1" y="4438"/>
                  </a:lnTo>
                </a:path>
              </a:pathLst>
            </a:custGeom>
            <a:noFill/>
            <a:ln w="91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489;p70">
              <a:extLst>
                <a:ext uri="{FF2B5EF4-FFF2-40B4-BE49-F238E27FC236}">
                  <a16:creationId xmlns:a16="http://schemas.microsoft.com/office/drawing/2014/main" id="{CCAC7FBF-65C7-C0A7-2E65-EF19F0E2773E}"/>
                </a:ext>
              </a:extLst>
            </p:cNvPr>
            <p:cNvSpPr/>
            <p:nvPr/>
          </p:nvSpPr>
          <p:spPr>
            <a:xfrm>
              <a:off x="2981632" y="3590137"/>
              <a:ext cx="307751" cy="86664"/>
            </a:xfrm>
            <a:custGeom>
              <a:avLst/>
              <a:gdLst/>
              <a:ahLst/>
              <a:cxnLst/>
              <a:rect l="l" t="t" r="r" b="b"/>
              <a:pathLst>
                <a:path w="8274" h="2330" extrusionOk="0">
                  <a:moveTo>
                    <a:pt x="4196" y="1"/>
                  </a:moveTo>
                  <a:cubicBezTo>
                    <a:pt x="2113" y="1"/>
                    <a:pt x="1" y="299"/>
                    <a:pt x="195" y="1011"/>
                  </a:cubicBezTo>
                  <a:cubicBezTo>
                    <a:pt x="484" y="1986"/>
                    <a:pt x="1588" y="2330"/>
                    <a:pt x="2882" y="2330"/>
                  </a:cubicBezTo>
                  <a:cubicBezTo>
                    <a:pt x="5259" y="2330"/>
                    <a:pt x="8273" y="1167"/>
                    <a:pt x="8037" y="616"/>
                  </a:cubicBezTo>
                  <a:cubicBezTo>
                    <a:pt x="7838" y="232"/>
                    <a:pt x="6028" y="1"/>
                    <a:pt x="41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1139;p41">
            <a:extLst>
              <a:ext uri="{FF2B5EF4-FFF2-40B4-BE49-F238E27FC236}">
                <a16:creationId xmlns:a16="http://schemas.microsoft.com/office/drawing/2014/main" id="{E7982106-0103-475E-7FFD-38ADB8E32E80}"/>
              </a:ext>
            </a:extLst>
          </p:cNvPr>
          <p:cNvSpPr txBox="1">
            <a:spLocks/>
          </p:cNvSpPr>
          <p:nvPr/>
        </p:nvSpPr>
        <p:spPr>
          <a:xfrm>
            <a:off x="554297" y="2462801"/>
            <a:ext cx="3854100" cy="12812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ree Serif"/>
              <a:buNone/>
              <a:defRPr sz="3000" b="0" i="0" u="none" strike="noStrike" cap="none">
                <a:solidFill>
                  <a:schemeClr val="dk1"/>
                </a:solidFill>
                <a:latin typeface="Bree Serif"/>
                <a:ea typeface="Bree Serif"/>
                <a:cs typeface="Bree Serif"/>
                <a:sym typeface="Bree Serif"/>
              </a:defRPr>
            </a:lvl1pPr>
            <a:lvl2pPr marR="0" lvl="1" algn="l" rtl="0">
              <a:lnSpc>
                <a:spcPct val="100000"/>
              </a:lnSpc>
              <a:spcBef>
                <a:spcPts val="0"/>
              </a:spcBef>
              <a:spcAft>
                <a:spcPts val="0"/>
              </a:spcAft>
              <a:buClr>
                <a:schemeClr val="dk1"/>
              </a:buClr>
              <a:buSzPts val="3000"/>
              <a:buFont typeface="Bree Serif"/>
              <a:buNone/>
              <a:defRPr sz="3000" b="0" i="0" u="none" strike="noStrike" cap="none">
                <a:solidFill>
                  <a:schemeClr val="dk1"/>
                </a:solidFill>
                <a:latin typeface="Bree Serif"/>
                <a:ea typeface="Bree Serif"/>
                <a:cs typeface="Bree Serif"/>
                <a:sym typeface="Bree Serif"/>
              </a:defRPr>
            </a:lvl2pPr>
            <a:lvl3pPr marR="0" lvl="2" algn="l" rtl="0">
              <a:lnSpc>
                <a:spcPct val="100000"/>
              </a:lnSpc>
              <a:spcBef>
                <a:spcPts val="0"/>
              </a:spcBef>
              <a:spcAft>
                <a:spcPts val="0"/>
              </a:spcAft>
              <a:buClr>
                <a:schemeClr val="dk1"/>
              </a:buClr>
              <a:buSzPts val="3000"/>
              <a:buFont typeface="Bree Serif"/>
              <a:buNone/>
              <a:defRPr sz="3000" b="0" i="0" u="none" strike="noStrike" cap="none">
                <a:solidFill>
                  <a:schemeClr val="dk1"/>
                </a:solidFill>
                <a:latin typeface="Bree Serif"/>
                <a:ea typeface="Bree Serif"/>
                <a:cs typeface="Bree Serif"/>
                <a:sym typeface="Bree Serif"/>
              </a:defRPr>
            </a:lvl3pPr>
            <a:lvl4pPr marR="0" lvl="3" algn="l" rtl="0">
              <a:lnSpc>
                <a:spcPct val="100000"/>
              </a:lnSpc>
              <a:spcBef>
                <a:spcPts val="0"/>
              </a:spcBef>
              <a:spcAft>
                <a:spcPts val="0"/>
              </a:spcAft>
              <a:buClr>
                <a:schemeClr val="dk1"/>
              </a:buClr>
              <a:buSzPts val="3000"/>
              <a:buFont typeface="Bree Serif"/>
              <a:buNone/>
              <a:defRPr sz="3000" b="0" i="0" u="none" strike="noStrike" cap="none">
                <a:solidFill>
                  <a:schemeClr val="dk1"/>
                </a:solidFill>
                <a:latin typeface="Bree Serif"/>
                <a:ea typeface="Bree Serif"/>
                <a:cs typeface="Bree Serif"/>
                <a:sym typeface="Bree Serif"/>
              </a:defRPr>
            </a:lvl4pPr>
            <a:lvl5pPr marR="0" lvl="4" algn="l" rtl="0">
              <a:lnSpc>
                <a:spcPct val="100000"/>
              </a:lnSpc>
              <a:spcBef>
                <a:spcPts val="0"/>
              </a:spcBef>
              <a:spcAft>
                <a:spcPts val="0"/>
              </a:spcAft>
              <a:buClr>
                <a:schemeClr val="dk1"/>
              </a:buClr>
              <a:buSzPts val="3000"/>
              <a:buFont typeface="Bree Serif"/>
              <a:buNone/>
              <a:defRPr sz="3000" b="0" i="0" u="none" strike="noStrike" cap="none">
                <a:solidFill>
                  <a:schemeClr val="dk1"/>
                </a:solidFill>
                <a:latin typeface="Bree Serif"/>
                <a:ea typeface="Bree Serif"/>
                <a:cs typeface="Bree Serif"/>
                <a:sym typeface="Bree Serif"/>
              </a:defRPr>
            </a:lvl5pPr>
            <a:lvl6pPr marR="0" lvl="5" algn="l" rtl="0">
              <a:lnSpc>
                <a:spcPct val="100000"/>
              </a:lnSpc>
              <a:spcBef>
                <a:spcPts val="0"/>
              </a:spcBef>
              <a:spcAft>
                <a:spcPts val="0"/>
              </a:spcAft>
              <a:buClr>
                <a:schemeClr val="dk1"/>
              </a:buClr>
              <a:buSzPts val="3000"/>
              <a:buFont typeface="Bree Serif"/>
              <a:buNone/>
              <a:defRPr sz="3000" b="0" i="0" u="none" strike="noStrike" cap="none">
                <a:solidFill>
                  <a:schemeClr val="dk1"/>
                </a:solidFill>
                <a:latin typeface="Bree Serif"/>
                <a:ea typeface="Bree Serif"/>
                <a:cs typeface="Bree Serif"/>
                <a:sym typeface="Bree Serif"/>
              </a:defRPr>
            </a:lvl6pPr>
            <a:lvl7pPr marR="0" lvl="6" algn="l" rtl="0">
              <a:lnSpc>
                <a:spcPct val="100000"/>
              </a:lnSpc>
              <a:spcBef>
                <a:spcPts val="0"/>
              </a:spcBef>
              <a:spcAft>
                <a:spcPts val="0"/>
              </a:spcAft>
              <a:buClr>
                <a:schemeClr val="dk1"/>
              </a:buClr>
              <a:buSzPts val="3000"/>
              <a:buFont typeface="Bree Serif"/>
              <a:buNone/>
              <a:defRPr sz="3000" b="0" i="0" u="none" strike="noStrike" cap="none">
                <a:solidFill>
                  <a:schemeClr val="dk1"/>
                </a:solidFill>
                <a:latin typeface="Bree Serif"/>
                <a:ea typeface="Bree Serif"/>
                <a:cs typeface="Bree Serif"/>
                <a:sym typeface="Bree Serif"/>
              </a:defRPr>
            </a:lvl7pPr>
            <a:lvl8pPr marR="0" lvl="7" algn="l" rtl="0">
              <a:lnSpc>
                <a:spcPct val="100000"/>
              </a:lnSpc>
              <a:spcBef>
                <a:spcPts val="0"/>
              </a:spcBef>
              <a:spcAft>
                <a:spcPts val="0"/>
              </a:spcAft>
              <a:buClr>
                <a:schemeClr val="dk1"/>
              </a:buClr>
              <a:buSzPts val="3000"/>
              <a:buFont typeface="Bree Serif"/>
              <a:buNone/>
              <a:defRPr sz="3000" b="0" i="0" u="none" strike="noStrike" cap="none">
                <a:solidFill>
                  <a:schemeClr val="dk1"/>
                </a:solidFill>
                <a:latin typeface="Bree Serif"/>
                <a:ea typeface="Bree Serif"/>
                <a:cs typeface="Bree Serif"/>
                <a:sym typeface="Bree Serif"/>
              </a:defRPr>
            </a:lvl8pPr>
            <a:lvl9pPr marR="0" lvl="8" algn="l" rtl="0">
              <a:lnSpc>
                <a:spcPct val="100000"/>
              </a:lnSpc>
              <a:spcBef>
                <a:spcPts val="0"/>
              </a:spcBef>
              <a:spcAft>
                <a:spcPts val="0"/>
              </a:spcAft>
              <a:buClr>
                <a:schemeClr val="dk1"/>
              </a:buClr>
              <a:buSzPts val="3000"/>
              <a:buFont typeface="Bree Serif"/>
              <a:buNone/>
              <a:defRPr sz="3000" b="0" i="0" u="none" strike="noStrike" cap="none">
                <a:solidFill>
                  <a:schemeClr val="dk1"/>
                </a:solidFill>
                <a:latin typeface="Bree Serif"/>
                <a:ea typeface="Bree Serif"/>
                <a:cs typeface="Bree Serif"/>
                <a:sym typeface="Bree Serif"/>
              </a:defRPr>
            </a:lvl9pPr>
          </a:lstStyle>
          <a:p>
            <a:pPr algn="ctr"/>
            <a:r>
              <a:rPr lang="en-US" sz="4800" dirty="0"/>
              <a:t>Analytical Framework</a:t>
            </a:r>
          </a:p>
        </p:txBody>
      </p:sp>
      <p:sp>
        <p:nvSpPr>
          <p:cNvPr id="29" name="Google Shape;1140;p41">
            <a:extLst>
              <a:ext uri="{FF2B5EF4-FFF2-40B4-BE49-F238E27FC236}">
                <a16:creationId xmlns:a16="http://schemas.microsoft.com/office/drawing/2014/main" id="{2E18F04B-AEF4-23C9-1F9A-2279CA84C841}"/>
              </a:ext>
            </a:extLst>
          </p:cNvPr>
          <p:cNvSpPr txBox="1">
            <a:spLocks/>
          </p:cNvSpPr>
          <p:nvPr/>
        </p:nvSpPr>
        <p:spPr>
          <a:xfrm>
            <a:off x="564566" y="3894101"/>
            <a:ext cx="3854100" cy="4427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Kanit ExtraLight"/>
              <a:buChar char="●"/>
              <a:defRPr sz="1600" b="0" i="0" u="none" strike="noStrike" cap="none">
                <a:solidFill>
                  <a:schemeClr val="dk1"/>
                </a:solidFill>
                <a:latin typeface="Kanit ExtraLight"/>
                <a:ea typeface="Kanit ExtraLight"/>
                <a:cs typeface="Kanit ExtraLight"/>
                <a:sym typeface="Kanit ExtraLight"/>
              </a:defRPr>
            </a:lvl1pPr>
            <a:lvl2pPr marL="914400" marR="0" lvl="1" indent="-330200" algn="l" rtl="0">
              <a:lnSpc>
                <a:spcPct val="100000"/>
              </a:lnSpc>
              <a:spcBef>
                <a:spcPts val="1600"/>
              </a:spcBef>
              <a:spcAft>
                <a:spcPts val="0"/>
              </a:spcAft>
              <a:buClr>
                <a:schemeClr val="dk1"/>
              </a:buClr>
              <a:buSzPts val="1600"/>
              <a:buFont typeface="Kanit ExtraLight"/>
              <a:buChar char="○"/>
              <a:defRPr sz="1600" b="0" i="0" u="none" strike="noStrike" cap="none">
                <a:solidFill>
                  <a:schemeClr val="dk1"/>
                </a:solidFill>
                <a:latin typeface="Kanit ExtraLight"/>
                <a:ea typeface="Kanit ExtraLight"/>
                <a:cs typeface="Kanit ExtraLight"/>
                <a:sym typeface="Kanit ExtraLight"/>
              </a:defRPr>
            </a:lvl2pPr>
            <a:lvl3pPr marL="1371600" marR="0" lvl="2" indent="-330200" algn="l" rtl="0">
              <a:lnSpc>
                <a:spcPct val="100000"/>
              </a:lnSpc>
              <a:spcBef>
                <a:spcPts val="1600"/>
              </a:spcBef>
              <a:spcAft>
                <a:spcPts val="0"/>
              </a:spcAft>
              <a:buClr>
                <a:schemeClr val="dk1"/>
              </a:buClr>
              <a:buSzPts val="1600"/>
              <a:buFont typeface="Kanit ExtraLight"/>
              <a:buChar char="■"/>
              <a:defRPr sz="1600" b="0" i="0" u="none" strike="noStrike" cap="none">
                <a:solidFill>
                  <a:schemeClr val="dk1"/>
                </a:solidFill>
                <a:latin typeface="Kanit ExtraLight"/>
                <a:ea typeface="Kanit ExtraLight"/>
                <a:cs typeface="Kanit ExtraLight"/>
                <a:sym typeface="Kanit ExtraLight"/>
              </a:defRPr>
            </a:lvl3pPr>
            <a:lvl4pPr marL="1828800" marR="0" lvl="3" indent="-330200" algn="l" rtl="0">
              <a:lnSpc>
                <a:spcPct val="100000"/>
              </a:lnSpc>
              <a:spcBef>
                <a:spcPts val="1600"/>
              </a:spcBef>
              <a:spcAft>
                <a:spcPts val="0"/>
              </a:spcAft>
              <a:buClr>
                <a:schemeClr val="dk1"/>
              </a:buClr>
              <a:buSzPts val="1600"/>
              <a:buFont typeface="Kanit ExtraLight"/>
              <a:buChar char="●"/>
              <a:defRPr sz="1600" b="0" i="0" u="none" strike="noStrike" cap="none">
                <a:solidFill>
                  <a:schemeClr val="dk1"/>
                </a:solidFill>
                <a:latin typeface="Kanit ExtraLight"/>
                <a:ea typeface="Kanit ExtraLight"/>
                <a:cs typeface="Kanit ExtraLight"/>
                <a:sym typeface="Kanit ExtraLight"/>
              </a:defRPr>
            </a:lvl4pPr>
            <a:lvl5pPr marL="2286000" marR="0" lvl="4" indent="-330200" algn="l" rtl="0">
              <a:lnSpc>
                <a:spcPct val="100000"/>
              </a:lnSpc>
              <a:spcBef>
                <a:spcPts val="1600"/>
              </a:spcBef>
              <a:spcAft>
                <a:spcPts val="0"/>
              </a:spcAft>
              <a:buClr>
                <a:schemeClr val="dk1"/>
              </a:buClr>
              <a:buSzPts val="1600"/>
              <a:buFont typeface="Kanit ExtraLight"/>
              <a:buChar char="○"/>
              <a:defRPr sz="1600" b="0" i="0" u="none" strike="noStrike" cap="none">
                <a:solidFill>
                  <a:schemeClr val="dk1"/>
                </a:solidFill>
                <a:latin typeface="Kanit ExtraLight"/>
                <a:ea typeface="Kanit ExtraLight"/>
                <a:cs typeface="Kanit ExtraLight"/>
                <a:sym typeface="Kanit ExtraLight"/>
              </a:defRPr>
            </a:lvl5pPr>
            <a:lvl6pPr marL="2743200" marR="0" lvl="5" indent="-330200" algn="l" rtl="0">
              <a:lnSpc>
                <a:spcPct val="100000"/>
              </a:lnSpc>
              <a:spcBef>
                <a:spcPts val="1600"/>
              </a:spcBef>
              <a:spcAft>
                <a:spcPts val="0"/>
              </a:spcAft>
              <a:buClr>
                <a:schemeClr val="dk1"/>
              </a:buClr>
              <a:buSzPts val="1600"/>
              <a:buFont typeface="Kanit ExtraLight"/>
              <a:buChar char="■"/>
              <a:defRPr sz="1600" b="0" i="0" u="none" strike="noStrike" cap="none">
                <a:solidFill>
                  <a:schemeClr val="dk1"/>
                </a:solidFill>
                <a:latin typeface="Kanit ExtraLight"/>
                <a:ea typeface="Kanit ExtraLight"/>
                <a:cs typeface="Kanit ExtraLight"/>
                <a:sym typeface="Kanit ExtraLight"/>
              </a:defRPr>
            </a:lvl6pPr>
            <a:lvl7pPr marL="3200400" marR="0" lvl="6" indent="-330200" algn="l" rtl="0">
              <a:lnSpc>
                <a:spcPct val="100000"/>
              </a:lnSpc>
              <a:spcBef>
                <a:spcPts val="1600"/>
              </a:spcBef>
              <a:spcAft>
                <a:spcPts val="0"/>
              </a:spcAft>
              <a:buClr>
                <a:schemeClr val="dk1"/>
              </a:buClr>
              <a:buSzPts val="1600"/>
              <a:buFont typeface="Kanit ExtraLight"/>
              <a:buChar char="●"/>
              <a:defRPr sz="1600" b="0" i="0" u="none" strike="noStrike" cap="none">
                <a:solidFill>
                  <a:schemeClr val="dk1"/>
                </a:solidFill>
                <a:latin typeface="Kanit ExtraLight"/>
                <a:ea typeface="Kanit ExtraLight"/>
                <a:cs typeface="Kanit ExtraLight"/>
                <a:sym typeface="Kanit ExtraLight"/>
              </a:defRPr>
            </a:lvl7pPr>
            <a:lvl8pPr marL="3657600" marR="0" lvl="7" indent="-330200" algn="l" rtl="0">
              <a:lnSpc>
                <a:spcPct val="100000"/>
              </a:lnSpc>
              <a:spcBef>
                <a:spcPts val="1600"/>
              </a:spcBef>
              <a:spcAft>
                <a:spcPts val="0"/>
              </a:spcAft>
              <a:buClr>
                <a:schemeClr val="dk1"/>
              </a:buClr>
              <a:buSzPts val="1600"/>
              <a:buFont typeface="Kanit ExtraLight"/>
              <a:buChar char="○"/>
              <a:defRPr sz="1600" b="0" i="0" u="none" strike="noStrike" cap="none">
                <a:solidFill>
                  <a:schemeClr val="dk1"/>
                </a:solidFill>
                <a:latin typeface="Kanit ExtraLight"/>
                <a:ea typeface="Kanit ExtraLight"/>
                <a:cs typeface="Kanit ExtraLight"/>
                <a:sym typeface="Kanit ExtraLight"/>
              </a:defRPr>
            </a:lvl8pPr>
            <a:lvl9pPr marL="4114800" marR="0" lvl="8" indent="-330200" algn="l" rtl="0">
              <a:lnSpc>
                <a:spcPct val="100000"/>
              </a:lnSpc>
              <a:spcBef>
                <a:spcPts val="1600"/>
              </a:spcBef>
              <a:spcAft>
                <a:spcPts val="1600"/>
              </a:spcAft>
              <a:buClr>
                <a:schemeClr val="dk1"/>
              </a:buClr>
              <a:buSzPts val="1600"/>
              <a:buFont typeface="Kanit ExtraLight"/>
              <a:buChar char="■"/>
              <a:defRPr sz="1600" b="0" i="0" u="none" strike="noStrike" cap="none">
                <a:solidFill>
                  <a:schemeClr val="dk1"/>
                </a:solidFill>
                <a:latin typeface="Kanit ExtraLight"/>
                <a:ea typeface="Kanit ExtraLight"/>
                <a:cs typeface="Kanit ExtraLight"/>
                <a:sym typeface="Kanit ExtraLight"/>
              </a:defRPr>
            </a:lvl9pPr>
          </a:lstStyle>
          <a:p>
            <a:pPr marL="0" indent="0" algn="ctr">
              <a:buFont typeface="Kanit ExtraLight"/>
              <a:buNone/>
            </a:pPr>
            <a:r>
              <a:rPr lang="en-US" dirty="0"/>
              <a:t>Data Collection and Analysis Approach</a:t>
            </a:r>
          </a:p>
        </p:txBody>
      </p:sp>
      <p:sp>
        <p:nvSpPr>
          <p:cNvPr id="30" name="Google Shape;12;p3">
            <a:extLst>
              <a:ext uri="{FF2B5EF4-FFF2-40B4-BE49-F238E27FC236}">
                <a16:creationId xmlns:a16="http://schemas.microsoft.com/office/drawing/2014/main" id="{4E270F38-2C98-F5E2-D449-C939D3988368}"/>
              </a:ext>
            </a:extLst>
          </p:cNvPr>
          <p:cNvSpPr/>
          <p:nvPr/>
        </p:nvSpPr>
        <p:spPr>
          <a:xfrm>
            <a:off x="1735247" y="820553"/>
            <a:ext cx="1492200" cy="1492200"/>
          </a:xfrm>
          <a:prstGeom prst="ellipse">
            <a:avLst/>
          </a:prstGeom>
          <a:solidFill>
            <a:srgbClr val="609A9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92242"/>
              </a:buClr>
              <a:buSzPts val="12000"/>
              <a:buFont typeface="Bree Serif"/>
              <a:buNone/>
              <a:tabLst/>
              <a:defRPr/>
            </a:pPr>
            <a:r>
              <a:rPr kumimoji="0" lang="en" sz="7200" b="0" i="0" u="none" strike="noStrike" kern="0" cap="none" spc="0" normalizeH="0" baseline="0" noProof="0" dirty="0">
                <a:ln>
                  <a:noFill/>
                </a:ln>
                <a:solidFill>
                  <a:srgbClr val="F2ECD2"/>
                </a:solidFill>
                <a:effectLst/>
                <a:uLnTx/>
                <a:uFillTx/>
                <a:latin typeface="Bree Serif"/>
                <a:sym typeface="Bree Serif"/>
              </a:rPr>
              <a:t>2</a:t>
            </a:r>
          </a:p>
        </p:txBody>
      </p:sp>
    </p:spTree>
    <p:extLst>
      <p:ext uri="{BB962C8B-B14F-4D97-AF65-F5344CB8AC3E}">
        <p14:creationId xmlns:p14="http://schemas.microsoft.com/office/powerpoint/2010/main" val="3702194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5D5946-575D-F7F1-A2F8-80BCCBD2664A}"/>
              </a:ext>
            </a:extLst>
          </p:cNvPr>
          <p:cNvSpPr>
            <a:spLocks noGrp="1"/>
          </p:cNvSpPr>
          <p:nvPr>
            <p:ph type="title"/>
          </p:nvPr>
        </p:nvSpPr>
        <p:spPr>
          <a:xfrm>
            <a:off x="991609" y="336734"/>
            <a:ext cx="3178569" cy="637010"/>
          </a:xfrm>
        </p:spPr>
        <p:txBody>
          <a:bodyPr/>
          <a:lstStyle/>
          <a:p>
            <a:pPr algn="l"/>
            <a:r>
              <a:rPr lang="en-US" dirty="0"/>
              <a:t>Data Insights</a:t>
            </a:r>
          </a:p>
        </p:txBody>
      </p:sp>
      <p:grpSp>
        <p:nvGrpSpPr>
          <p:cNvPr id="7" name="Group 6">
            <a:extLst>
              <a:ext uri="{FF2B5EF4-FFF2-40B4-BE49-F238E27FC236}">
                <a16:creationId xmlns:a16="http://schemas.microsoft.com/office/drawing/2014/main" id="{CC166B0D-FD95-E297-C113-83892F78A1F0}"/>
              </a:ext>
            </a:extLst>
          </p:cNvPr>
          <p:cNvGrpSpPr/>
          <p:nvPr/>
        </p:nvGrpSpPr>
        <p:grpSpPr>
          <a:xfrm>
            <a:off x="1876223" y="1297290"/>
            <a:ext cx="5746002" cy="458816"/>
            <a:chOff x="106048" y="406400"/>
            <a:chExt cx="5934764" cy="812800"/>
          </a:xfrm>
          <a:solidFill>
            <a:schemeClr val="accent1">
              <a:alpha val="40000"/>
            </a:schemeClr>
          </a:solidFill>
        </p:grpSpPr>
        <p:sp>
          <p:nvSpPr>
            <p:cNvPr id="9" name="Rectangle 8">
              <a:extLst>
                <a:ext uri="{FF2B5EF4-FFF2-40B4-BE49-F238E27FC236}">
                  <a16:creationId xmlns:a16="http://schemas.microsoft.com/office/drawing/2014/main" id="{F8753FD3-3AE6-297E-33FB-EB5417620D51}"/>
                </a:ext>
              </a:extLst>
            </p:cNvPr>
            <p:cNvSpPr/>
            <p:nvPr/>
          </p:nvSpPr>
          <p:spPr>
            <a:xfrm>
              <a:off x="564979" y="406400"/>
              <a:ext cx="5475833" cy="81280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a:lstStyle/>
            <a:p>
              <a:endParaRPr lang="en-US" sz="1200" dirty="0">
                <a:latin typeface="Kanit Light" panose="020B0604020202020204" charset="-34"/>
                <a:cs typeface="Kanit Light" panose="020B0604020202020204" charset="-34"/>
              </a:endParaRPr>
            </a:p>
          </p:txBody>
        </p:sp>
        <p:sp>
          <p:nvSpPr>
            <p:cNvPr id="10" name="TextBox 9">
              <a:extLst>
                <a:ext uri="{FF2B5EF4-FFF2-40B4-BE49-F238E27FC236}">
                  <a16:creationId xmlns:a16="http://schemas.microsoft.com/office/drawing/2014/main" id="{EA176278-00CA-9640-0793-DF29702ECB09}"/>
                </a:ext>
              </a:extLst>
            </p:cNvPr>
            <p:cNvSpPr txBox="1"/>
            <p:nvPr/>
          </p:nvSpPr>
          <p:spPr>
            <a:xfrm>
              <a:off x="106048" y="406400"/>
              <a:ext cx="5934763" cy="8128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spcFirstLastPara="0" vert="horz" wrap="square" lIns="645160" tIns="111760" rIns="111760" bIns="111760" numCol="1" spcCol="1270" anchor="ctr" anchorCtr="0">
              <a:noAutofit/>
            </a:bodyPr>
            <a:lstStyle/>
            <a:p>
              <a:pPr marL="0" lvl="0" indent="0" algn="l" defTabSz="1955800">
                <a:lnSpc>
                  <a:spcPct val="150000"/>
                </a:lnSpc>
                <a:spcBef>
                  <a:spcPct val="0"/>
                </a:spcBef>
                <a:spcAft>
                  <a:spcPct val="35000"/>
                </a:spcAft>
                <a:buNone/>
              </a:pPr>
              <a:r>
                <a:rPr lang="en-US" sz="900" kern="1200" dirty="0">
                  <a:solidFill>
                    <a:schemeClr val="tx1"/>
                  </a:solidFill>
                  <a:latin typeface="Kanit Light" panose="020B0604020202020204" charset="-34"/>
                  <a:cs typeface="Kanit Light" panose="020B0604020202020204" charset="-34"/>
                </a:rPr>
                <a:t>Utilizing the software </a:t>
              </a:r>
              <a:r>
                <a:rPr lang="en-US" sz="900" b="1" kern="1200" dirty="0">
                  <a:solidFill>
                    <a:schemeClr val="tx1"/>
                  </a:solidFill>
                  <a:latin typeface="Kanit Light" panose="020B0604020202020204" charset="-34"/>
                  <a:cs typeface="Kanit Light" panose="020B0604020202020204" charset="-34"/>
                </a:rPr>
                <a:t>RStudio</a:t>
              </a:r>
              <a:r>
                <a:rPr lang="en-US" sz="900" kern="1200" dirty="0">
                  <a:solidFill>
                    <a:schemeClr val="tx1"/>
                  </a:solidFill>
                  <a:latin typeface="Kanit Light" panose="020B0604020202020204" charset="-34"/>
                  <a:cs typeface="Kanit Light" panose="020B0604020202020204" charset="-34"/>
                </a:rPr>
                <a:t> as the method of analysis.</a:t>
              </a:r>
            </a:p>
          </p:txBody>
        </p:sp>
      </p:grpSp>
      <p:sp>
        <p:nvSpPr>
          <p:cNvPr id="8" name="Oval 7">
            <a:extLst>
              <a:ext uri="{FF2B5EF4-FFF2-40B4-BE49-F238E27FC236}">
                <a16:creationId xmlns:a16="http://schemas.microsoft.com/office/drawing/2014/main" id="{AF531501-B6C9-1FDA-C644-5A9ADB0ABBA4}"/>
              </a:ext>
            </a:extLst>
          </p:cNvPr>
          <p:cNvSpPr/>
          <p:nvPr/>
        </p:nvSpPr>
        <p:spPr>
          <a:xfrm>
            <a:off x="1876224" y="1252797"/>
            <a:ext cx="598721" cy="5735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a:lstStyle/>
          <a:p>
            <a:endParaRPr lang="en-US"/>
          </a:p>
        </p:txBody>
      </p:sp>
      <p:grpSp>
        <p:nvGrpSpPr>
          <p:cNvPr id="86" name="Group 85">
            <a:extLst>
              <a:ext uri="{FF2B5EF4-FFF2-40B4-BE49-F238E27FC236}">
                <a16:creationId xmlns:a16="http://schemas.microsoft.com/office/drawing/2014/main" id="{78633E03-E432-51D6-23A0-6D10AECC8EC3}"/>
              </a:ext>
            </a:extLst>
          </p:cNvPr>
          <p:cNvGrpSpPr/>
          <p:nvPr/>
        </p:nvGrpSpPr>
        <p:grpSpPr>
          <a:xfrm>
            <a:off x="1876222" y="2147597"/>
            <a:ext cx="5746002" cy="458816"/>
            <a:chOff x="106048" y="406400"/>
            <a:chExt cx="5934764" cy="812800"/>
          </a:xfrm>
          <a:solidFill>
            <a:schemeClr val="accent1">
              <a:alpha val="40000"/>
            </a:schemeClr>
          </a:solidFill>
        </p:grpSpPr>
        <p:sp>
          <p:nvSpPr>
            <p:cNvPr id="87" name="Rectangle 86">
              <a:extLst>
                <a:ext uri="{FF2B5EF4-FFF2-40B4-BE49-F238E27FC236}">
                  <a16:creationId xmlns:a16="http://schemas.microsoft.com/office/drawing/2014/main" id="{6DD107B4-1F45-5520-CE69-D343C99390B3}"/>
                </a:ext>
              </a:extLst>
            </p:cNvPr>
            <p:cNvSpPr/>
            <p:nvPr/>
          </p:nvSpPr>
          <p:spPr>
            <a:xfrm>
              <a:off x="564979" y="406400"/>
              <a:ext cx="5475833" cy="81280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a:lstStyle/>
            <a:p>
              <a:endParaRPr lang="en-US" sz="1200" dirty="0">
                <a:latin typeface="Kanit Light" panose="020B0604020202020204" charset="-34"/>
                <a:cs typeface="Kanit Light" panose="020B0604020202020204" charset="-34"/>
              </a:endParaRPr>
            </a:p>
          </p:txBody>
        </p:sp>
        <p:sp>
          <p:nvSpPr>
            <p:cNvPr id="88" name="TextBox 87">
              <a:extLst>
                <a:ext uri="{FF2B5EF4-FFF2-40B4-BE49-F238E27FC236}">
                  <a16:creationId xmlns:a16="http://schemas.microsoft.com/office/drawing/2014/main" id="{713D58C4-732F-AC80-DD40-8233A5274B5B}"/>
                </a:ext>
              </a:extLst>
            </p:cNvPr>
            <p:cNvSpPr txBox="1"/>
            <p:nvPr/>
          </p:nvSpPr>
          <p:spPr>
            <a:xfrm>
              <a:off x="106048" y="406400"/>
              <a:ext cx="5934763" cy="8128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spcFirstLastPara="0" vert="horz" wrap="square" lIns="645160" tIns="111760" rIns="111760" bIns="111760" numCol="1" spcCol="1270" anchor="ctr" anchorCtr="0">
              <a:noAutofit/>
            </a:bodyPr>
            <a:lstStyle/>
            <a:p>
              <a:pPr marL="0" lvl="0" indent="0" algn="l" defTabSz="1955800">
                <a:lnSpc>
                  <a:spcPct val="150000"/>
                </a:lnSpc>
                <a:spcBef>
                  <a:spcPct val="0"/>
                </a:spcBef>
                <a:spcAft>
                  <a:spcPct val="35000"/>
                </a:spcAft>
                <a:buNone/>
              </a:pPr>
              <a:r>
                <a:rPr lang="en-US" sz="900" kern="1200" dirty="0">
                  <a:solidFill>
                    <a:schemeClr val="tx1"/>
                  </a:solidFill>
                  <a:latin typeface="Kanit Light" panose="020B0604020202020204" charset="-34"/>
                  <a:cs typeface="Kanit Light" panose="020B0604020202020204" charset="-34"/>
                </a:rPr>
                <a:t>Cyclistic Bike-Share Data consists of </a:t>
              </a:r>
              <a:r>
                <a:rPr lang="en-US" sz="900" b="1" kern="1200" dirty="0">
                  <a:solidFill>
                    <a:schemeClr val="tx1"/>
                  </a:solidFill>
                  <a:latin typeface="Kanit Light" panose="020B0604020202020204" charset="-34"/>
                  <a:cs typeface="Kanit Light" panose="020B0604020202020204" charset="-34"/>
                </a:rPr>
                <a:t>12 CSV </a:t>
              </a:r>
              <a:r>
                <a:rPr lang="en-US" sz="900" kern="1200" dirty="0">
                  <a:solidFill>
                    <a:schemeClr val="tx1"/>
                  </a:solidFill>
                  <a:latin typeface="Kanit Light" panose="020B0604020202020204" charset="-34"/>
                  <a:cs typeface="Kanit Light" panose="020B0604020202020204" charset="-34"/>
                </a:rPr>
                <a:t>files representing </a:t>
              </a:r>
              <a:r>
                <a:rPr lang="en-US" sz="900" b="1" kern="1200" dirty="0">
                  <a:solidFill>
                    <a:schemeClr val="tx1"/>
                  </a:solidFill>
                  <a:latin typeface="Kanit Light" panose="020B0604020202020204" charset="-34"/>
                  <a:cs typeface="Kanit Light" panose="020B0604020202020204" charset="-34"/>
                </a:rPr>
                <a:t>January 2023 </a:t>
              </a:r>
              <a:r>
                <a:rPr lang="en-US" sz="900" kern="1200" dirty="0">
                  <a:solidFill>
                    <a:schemeClr val="tx1"/>
                  </a:solidFill>
                  <a:latin typeface="Kanit Light" panose="020B0604020202020204" charset="-34"/>
                  <a:cs typeface="Kanit Light" panose="020B0604020202020204" charset="-34"/>
                </a:rPr>
                <a:t>through </a:t>
              </a:r>
              <a:r>
                <a:rPr lang="en-US" sz="900" b="1" kern="1200" dirty="0">
                  <a:solidFill>
                    <a:schemeClr val="tx1"/>
                  </a:solidFill>
                  <a:latin typeface="Kanit Light" panose="020B0604020202020204" charset="-34"/>
                  <a:cs typeface="Kanit Light" panose="020B0604020202020204" charset="-34"/>
                </a:rPr>
                <a:t>December 2023</a:t>
              </a:r>
              <a:r>
                <a:rPr lang="en-US" sz="900" kern="1200" dirty="0">
                  <a:solidFill>
                    <a:schemeClr val="tx1"/>
                  </a:solidFill>
                  <a:latin typeface="Kanit Light" panose="020B0604020202020204" charset="-34"/>
                  <a:cs typeface="Kanit Light" panose="020B0604020202020204" charset="-34"/>
                </a:rPr>
                <a:t>.</a:t>
              </a:r>
            </a:p>
          </p:txBody>
        </p:sp>
      </p:grpSp>
      <p:sp>
        <p:nvSpPr>
          <p:cNvPr id="89" name="Oval 88">
            <a:extLst>
              <a:ext uri="{FF2B5EF4-FFF2-40B4-BE49-F238E27FC236}">
                <a16:creationId xmlns:a16="http://schemas.microsoft.com/office/drawing/2014/main" id="{9EA4E391-2B83-33FC-3FF7-0276C56F5721}"/>
              </a:ext>
            </a:extLst>
          </p:cNvPr>
          <p:cNvSpPr/>
          <p:nvPr/>
        </p:nvSpPr>
        <p:spPr>
          <a:xfrm>
            <a:off x="1876223" y="2103104"/>
            <a:ext cx="598721" cy="5735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a:lstStyle/>
          <a:p>
            <a:endParaRPr lang="en-US"/>
          </a:p>
        </p:txBody>
      </p:sp>
      <p:grpSp>
        <p:nvGrpSpPr>
          <p:cNvPr id="170" name="Group 169">
            <a:extLst>
              <a:ext uri="{FF2B5EF4-FFF2-40B4-BE49-F238E27FC236}">
                <a16:creationId xmlns:a16="http://schemas.microsoft.com/office/drawing/2014/main" id="{5C57CC29-F5A4-29F6-D66B-5F08F39DC711}"/>
              </a:ext>
            </a:extLst>
          </p:cNvPr>
          <p:cNvGrpSpPr/>
          <p:nvPr/>
        </p:nvGrpSpPr>
        <p:grpSpPr>
          <a:xfrm>
            <a:off x="1876221" y="2997904"/>
            <a:ext cx="5746002" cy="458816"/>
            <a:chOff x="106048" y="406400"/>
            <a:chExt cx="5934764" cy="812800"/>
          </a:xfrm>
          <a:solidFill>
            <a:schemeClr val="accent1">
              <a:alpha val="40000"/>
            </a:schemeClr>
          </a:solidFill>
        </p:grpSpPr>
        <p:sp>
          <p:nvSpPr>
            <p:cNvPr id="171" name="Rectangle 170">
              <a:extLst>
                <a:ext uri="{FF2B5EF4-FFF2-40B4-BE49-F238E27FC236}">
                  <a16:creationId xmlns:a16="http://schemas.microsoft.com/office/drawing/2014/main" id="{8F1A366B-2ED9-B0D9-1042-407879377EBC}"/>
                </a:ext>
              </a:extLst>
            </p:cNvPr>
            <p:cNvSpPr/>
            <p:nvPr/>
          </p:nvSpPr>
          <p:spPr>
            <a:xfrm>
              <a:off x="564979" y="406400"/>
              <a:ext cx="5475833" cy="81280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a:lstStyle/>
            <a:p>
              <a:endParaRPr lang="en-US" sz="1200" dirty="0">
                <a:latin typeface="Kanit Light" panose="020B0604020202020204" charset="-34"/>
                <a:cs typeface="Kanit Light" panose="020B0604020202020204" charset="-34"/>
              </a:endParaRPr>
            </a:p>
          </p:txBody>
        </p:sp>
        <p:sp>
          <p:nvSpPr>
            <p:cNvPr id="172" name="TextBox 171">
              <a:extLst>
                <a:ext uri="{FF2B5EF4-FFF2-40B4-BE49-F238E27FC236}">
                  <a16:creationId xmlns:a16="http://schemas.microsoft.com/office/drawing/2014/main" id="{4C7722B7-413D-42B8-AE08-586320944B5D}"/>
                </a:ext>
              </a:extLst>
            </p:cNvPr>
            <p:cNvSpPr txBox="1"/>
            <p:nvPr/>
          </p:nvSpPr>
          <p:spPr>
            <a:xfrm>
              <a:off x="106048" y="406400"/>
              <a:ext cx="5934763" cy="8128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spcFirstLastPara="0" vert="horz" wrap="square" lIns="645160" tIns="111760" rIns="111760" bIns="111760" numCol="1" spcCol="1270" anchor="ctr" anchorCtr="0">
              <a:noAutofit/>
            </a:bodyPr>
            <a:lstStyle/>
            <a:p>
              <a:pPr marL="0" lvl="0" indent="0" algn="l" defTabSz="1955800">
                <a:lnSpc>
                  <a:spcPct val="150000"/>
                </a:lnSpc>
                <a:spcBef>
                  <a:spcPct val="0"/>
                </a:spcBef>
                <a:spcAft>
                  <a:spcPct val="35000"/>
                </a:spcAft>
                <a:buNone/>
              </a:pPr>
              <a:r>
                <a:rPr lang="en-US" sz="900" kern="1200" dirty="0">
                  <a:solidFill>
                    <a:schemeClr val="tx1"/>
                  </a:solidFill>
                  <a:latin typeface="Kanit Light" panose="020B0604020202020204" charset="-34"/>
                  <a:cs typeface="Kanit Light" panose="020B0604020202020204" charset="-34"/>
                </a:rPr>
                <a:t>After concatenating and transforming the new data frame, it now contains </a:t>
              </a:r>
              <a:r>
                <a:rPr lang="en-US" sz="900" b="1" kern="1200" dirty="0">
                  <a:solidFill>
                    <a:schemeClr val="tx1"/>
                  </a:solidFill>
                  <a:latin typeface="Kanit Light" panose="020B0604020202020204" charset="-34"/>
                  <a:cs typeface="Kanit Light" panose="020B0604020202020204" charset="-34"/>
                </a:rPr>
                <a:t>5,459,091 rows </a:t>
              </a:r>
              <a:r>
                <a:rPr lang="en-US" sz="900" kern="1200" dirty="0">
                  <a:solidFill>
                    <a:schemeClr val="tx1"/>
                  </a:solidFill>
                  <a:latin typeface="Kanit Light" panose="020B0604020202020204" charset="-34"/>
                  <a:cs typeface="Kanit Light" panose="020B0604020202020204" charset="-34"/>
                </a:rPr>
                <a:t>and </a:t>
              </a:r>
              <a:r>
                <a:rPr lang="en-US" sz="900" b="1" kern="1200" dirty="0">
                  <a:solidFill>
                    <a:schemeClr val="tx1"/>
                  </a:solidFill>
                  <a:latin typeface="Kanit Light" panose="020B0604020202020204" charset="-34"/>
                  <a:cs typeface="Kanit Light" panose="020B0604020202020204" charset="-34"/>
                </a:rPr>
                <a:t>22 columns</a:t>
              </a:r>
              <a:r>
                <a:rPr lang="en-US" sz="900" kern="1200" dirty="0">
                  <a:solidFill>
                    <a:schemeClr val="tx1"/>
                  </a:solidFill>
                  <a:latin typeface="Kanit Light" panose="020B0604020202020204" charset="-34"/>
                  <a:cs typeface="Kanit Light" panose="020B0604020202020204" charset="-34"/>
                </a:rPr>
                <a:t>.</a:t>
              </a:r>
            </a:p>
          </p:txBody>
        </p:sp>
      </p:grpSp>
      <p:sp>
        <p:nvSpPr>
          <p:cNvPr id="173" name="Oval 172">
            <a:extLst>
              <a:ext uri="{FF2B5EF4-FFF2-40B4-BE49-F238E27FC236}">
                <a16:creationId xmlns:a16="http://schemas.microsoft.com/office/drawing/2014/main" id="{2FE70066-A5A6-E474-3C85-48AC283EF27E}"/>
              </a:ext>
            </a:extLst>
          </p:cNvPr>
          <p:cNvSpPr/>
          <p:nvPr/>
        </p:nvSpPr>
        <p:spPr>
          <a:xfrm>
            <a:off x="1876222" y="2953411"/>
            <a:ext cx="598721" cy="5735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a:lstStyle/>
          <a:p>
            <a:endParaRPr lang="en-US"/>
          </a:p>
        </p:txBody>
      </p:sp>
      <p:grpSp>
        <p:nvGrpSpPr>
          <p:cNvPr id="184" name="Group 183">
            <a:extLst>
              <a:ext uri="{FF2B5EF4-FFF2-40B4-BE49-F238E27FC236}">
                <a16:creationId xmlns:a16="http://schemas.microsoft.com/office/drawing/2014/main" id="{0F8EBB4A-D8F8-F38B-CED1-7576FB278442}"/>
              </a:ext>
            </a:extLst>
          </p:cNvPr>
          <p:cNvGrpSpPr/>
          <p:nvPr/>
        </p:nvGrpSpPr>
        <p:grpSpPr>
          <a:xfrm>
            <a:off x="1876220" y="3848211"/>
            <a:ext cx="5746002" cy="458816"/>
            <a:chOff x="106048" y="406400"/>
            <a:chExt cx="5934764" cy="812800"/>
          </a:xfrm>
          <a:solidFill>
            <a:schemeClr val="accent1">
              <a:alpha val="40000"/>
            </a:schemeClr>
          </a:solidFill>
        </p:grpSpPr>
        <p:sp>
          <p:nvSpPr>
            <p:cNvPr id="185" name="Rectangle 184">
              <a:extLst>
                <a:ext uri="{FF2B5EF4-FFF2-40B4-BE49-F238E27FC236}">
                  <a16:creationId xmlns:a16="http://schemas.microsoft.com/office/drawing/2014/main" id="{49034136-356A-F870-74EB-FBE045C26FEA}"/>
                </a:ext>
              </a:extLst>
            </p:cNvPr>
            <p:cNvSpPr/>
            <p:nvPr/>
          </p:nvSpPr>
          <p:spPr>
            <a:xfrm>
              <a:off x="564979" y="406400"/>
              <a:ext cx="5475833" cy="81280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a:lstStyle/>
            <a:p>
              <a:endParaRPr lang="en-US" sz="1200" dirty="0">
                <a:latin typeface="Kanit Light" panose="020B0604020202020204" charset="-34"/>
                <a:cs typeface="Kanit Light" panose="020B0604020202020204" charset="-34"/>
              </a:endParaRPr>
            </a:p>
          </p:txBody>
        </p:sp>
        <p:sp>
          <p:nvSpPr>
            <p:cNvPr id="186" name="TextBox 185">
              <a:extLst>
                <a:ext uri="{FF2B5EF4-FFF2-40B4-BE49-F238E27FC236}">
                  <a16:creationId xmlns:a16="http://schemas.microsoft.com/office/drawing/2014/main" id="{EDF3D8BB-94B4-9198-9B0E-9492357D5B8A}"/>
                </a:ext>
              </a:extLst>
            </p:cNvPr>
            <p:cNvSpPr txBox="1"/>
            <p:nvPr/>
          </p:nvSpPr>
          <p:spPr>
            <a:xfrm>
              <a:off x="106048" y="406400"/>
              <a:ext cx="5934763" cy="8128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spcFirstLastPara="0" vert="horz" wrap="square" lIns="645160" tIns="111760" rIns="111760" bIns="111760" numCol="1" spcCol="1270" anchor="ctr" anchorCtr="0">
              <a:noAutofit/>
            </a:bodyPr>
            <a:lstStyle/>
            <a:p>
              <a:pPr marL="0" lvl="0" indent="0" algn="l" defTabSz="1955800">
                <a:lnSpc>
                  <a:spcPct val="150000"/>
                </a:lnSpc>
                <a:spcBef>
                  <a:spcPct val="0"/>
                </a:spcBef>
                <a:spcAft>
                  <a:spcPct val="35000"/>
                </a:spcAft>
                <a:buNone/>
              </a:pPr>
              <a:r>
                <a:rPr lang="en-US" sz="900" kern="1200" dirty="0">
                  <a:solidFill>
                    <a:schemeClr val="tx1"/>
                  </a:solidFill>
                  <a:latin typeface="Kanit Light" panose="020B0604020202020204" charset="-34"/>
                  <a:cs typeface="Kanit Light" panose="020B0604020202020204" charset="-34"/>
                </a:rPr>
                <a:t>The data frame contains information regarding </a:t>
              </a:r>
              <a:r>
                <a:rPr lang="en-US" sz="900" b="1" kern="1200" dirty="0">
                  <a:solidFill>
                    <a:schemeClr val="tx1"/>
                  </a:solidFill>
                  <a:latin typeface="Kanit Light" panose="020B0604020202020204" charset="-34"/>
                  <a:cs typeface="Kanit Light" panose="020B0604020202020204" charset="-34"/>
                </a:rPr>
                <a:t>ride id</a:t>
              </a:r>
              <a:r>
                <a:rPr lang="en-US" sz="900" kern="1200" dirty="0">
                  <a:solidFill>
                    <a:schemeClr val="tx1"/>
                  </a:solidFill>
                  <a:latin typeface="Kanit Light" panose="020B0604020202020204" charset="-34"/>
                  <a:cs typeface="Kanit Light" panose="020B0604020202020204" charset="-34"/>
                </a:rPr>
                <a:t>, </a:t>
              </a:r>
              <a:r>
                <a:rPr lang="en-US" sz="900" b="1" kern="1200" dirty="0">
                  <a:solidFill>
                    <a:schemeClr val="tx1"/>
                  </a:solidFill>
                  <a:latin typeface="Kanit Light" panose="020B0604020202020204" charset="-34"/>
                  <a:cs typeface="Kanit Light" panose="020B0604020202020204" charset="-34"/>
                </a:rPr>
                <a:t>user types</a:t>
              </a:r>
              <a:r>
                <a:rPr lang="en-US" sz="900" kern="1200" dirty="0">
                  <a:solidFill>
                    <a:schemeClr val="tx1"/>
                  </a:solidFill>
                  <a:latin typeface="Kanit Light" panose="020B0604020202020204" charset="-34"/>
                  <a:cs typeface="Kanit Light" panose="020B0604020202020204" charset="-34"/>
                </a:rPr>
                <a:t>, </a:t>
              </a:r>
              <a:r>
                <a:rPr lang="en-US" sz="900" b="1" kern="1200" dirty="0">
                  <a:solidFill>
                    <a:schemeClr val="tx1"/>
                  </a:solidFill>
                  <a:latin typeface="Kanit Light" panose="020B0604020202020204" charset="-34"/>
                  <a:cs typeface="Kanit Light" panose="020B0604020202020204" charset="-34"/>
                </a:rPr>
                <a:t>rideable types</a:t>
              </a:r>
              <a:r>
                <a:rPr lang="en-US" sz="900" kern="1200" dirty="0">
                  <a:solidFill>
                    <a:schemeClr val="tx1"/>
                  </a:solidFill>
                  <a:latin typeface="Kanit Light" panose="020B0604020202020204" charset="-34"/>
                  <a:cs typeface="Kanit Light" panose="020B0604020202020204" charset="-34"/>
                </a:rPr>
                <a:t>, </a:t>
              </a:r>
              <a:r>
                <a:rPr lang="en-US" sz="900" b="1" kern="1200" dirty="0">
                  <a:solidFill>
                    <a:schemeClr val="tx1"/>
                  </a:solidFill>
                  <a:latin typeface="Kanit Light" panose="020B0604020202020204" charset="-34"/>
                  <a:cs typeface="Kanit Light" panose="020B0604020202020204" charset="-34"/>
                </a:rPr>
                <a:t>ride location</a:t>
              </a:r>
              <a:r>
                <a:rPr lang="en-US" sz="900" kern="1200" dirty="0">
                  <a:solidFill>
                    <a:schemeClr val="tx1"/>
                  </a:solidFill>
                  <a:latin typeface="Kanit Light" panose="020B0604020202020204" charset="-34"/>
                  <a:cs typeface="Kanit Light" panose="020B0604020202020204" charset="-34"/>
                </a:rPr>
                <a:t>, and </a:t>
              </a:r>
              <a:r>
                <a:rPr lang="en-US" sz="900" b="1" kern="1200" dirty="0">
                  <a:solidFill>
                    <a:schemeClr val="tx1"/>
                  </a:solidFill>
                  <a:latin typeface="Kanit Light" panose="020B0604020202020204" charset="-34"/>
                  <a:cs typeface="Kanit Light" panose="020B0604020202020204" charset="-34"/>
                </a:rPr>
                <a:t>ride timestamps</a:t>
              </a:r>
              <a:r>
                <a:rPr lang="en-US" sz="900" kern="1200" dirty="0">
                  <a:solidFill>
                    <a:schemeClr val="tx1"/>
                  </a:solidFill>
                  <a:latin typeface="Kanit Light" panose="020B0604020202020204" charset="-34"/>
                  <a:cs typeface="Kanit Light" panose="020B0604020202020204" charset="-34"/>
                </a:rPr>
                <a:t>.</a:t>
              </a:r>
            </a:p>
          </p:txBody>
        </p:sp>
      </p:grpSp>
      <p:sp>
        <p:nvSpPr>
          <p:cNvPr id="187" name="Oval 186">
            <a:extLst>
              <a:ext uri="{FF2B5EF4-FFF2-40B4-BE49-F238E27FC236}">
                <a16:creationId xmlns:a16="http://schemas.microsoft.com/office/drawing/2014/main" id="{A04692B0-E0A4-827D-A4E7-B3C1807AF980}"/>
              </a:ext>
            </a:extLst>
          </p:cNvPr>
          <p:cNvSpPr/>
          <p:nvPr/>
        </p:nvSpPr>
        <p:spPr>
          <a:xfrm>
            <a:off x="1876221" y="3803718"/>
            <a:ext cx="598721" cy="5735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a:lstStyle/>
          <a:p>
            <a:endParaRPr lang="en-US"/>
          </a:p>
        </p:txBody>
      </p:sp>
      <p:grpSp>
        <p:nvGrpSpPr>
          <p:cNvPr id="212" name="Google Shape;9728;p84">
            <a:extLst>
              <a:ext uri="{FF2B5EF4-FFF2-40B4-BE49-F238E27FC236}">
                <a16:creationId xmlns:a16="http://schemas.microsoft.com/office/drawing/2014/main" id="{D43957AF-C2E6-A92A-2339-3114D3000613}"/>
              </a:ext>
            </a:extLst>
          </p:cNvPr>
          <p:cNvGrpSpPr/>
          <p:nvPr/>
        </p:nvGrpSpPr>
        <p:grpSpPr>
          <a:xfrm>
            <a:off x="1977779" y="2217541"/>
            <a:ext cx="395607" cy="318928"/>
            <a:chOff x="2189681" y="3821606"/>
            <a:chExt cx="395607" cy="318928"/>
          </a:xfrm>
        </p:grpSpPr>
        <p:sp>
          <p:nvSpPr>
            <p:cNvPr id="213" name="Google Shape;9729;p84">
              <a:extLst>
                <a:ext uri="{FF2B5EF4-FFF2-40B4-BE49-F238E27FC236}">
                  <a16:creationId xmlns:a16="http://schemas.microsoft.com/office/drawing/2014/main" id="{EDF2627F-0251-9F71-9FD9-11855C131652}"/>
                </a:ext>
              </a:extLst>
            </p:cNvPr>
            <p:cNvSpPr/>
            <p:nvPr/>
          </p:nvSpPr>
          <p:spPr>
            <a:xfrm>
              <a:off x="2189681" y="3846973"/>
              <a:ext cx="395607" cy="293561"/>
            </a:xfrm>
            <a:custGeom>
              <a:avLst/>
              <a:gdLst/>
              <a:ahLst/>
              <a:cxnLst/>
              <a:rect l="l" t="t" r="r" b="b"/>
              <a:pathLst>
                <a:path w="15065" h="11179" extrusionOk="0">
                  <a:moveTo>
                    <a:pt x="728" y="1"/>
                  </a:moveTo>
                  <a:cubicBezTo>
                    <a:pt x="326" y="1"/>
                    <a:pt x="1" y="326"/>
                    <a:pt x="1" y="728"/>
                  </a:cubicBezTo>
                  <a:lnTo>
                    <a:pt x="1" y="10451"/>
                  </a:lnTo>
                  <a:cubicBezTo>
                    <a:pt x="1" y="10853"/>
                    <a:pt x="326" y="11179"/>
                    <a:pt x="728" y="11179"/>
                  </a:cubicBezTo>
                  <a:lnTo>
                    <a:pt x="14337" y="11179"/>
                  </a:lnTo>
                  <a:cubicBezTo>
                    <a:pt x="14739" y="11179"/>
                    <a:pt x="15064" y="10853"/>
                    <a:pt x="15064" y="10451"/>
                  </a:cubicBezTo>
                  <a:lnTo>
                    <a:pt x="15064" y="728"/>
                  </a:lnTo>
                  <a:cubicBezTo>
                    <a:pt x="15064" y="326"/>
                    <a:pt x="14739" y="1"/>
                    <a:pt x="14337" y="1"/>
                  </a:cubicBez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14" name="Google Shape;9730;p84">
              <a:extLst>
                <a:ext uri="{FF2B5EF4-FFF2-40B4-BE49-F238E27FC236}">
                  <a16:creationId xmlns:a16="http://schemas.microsoft.com/office/drawing/2014/main" id="{C7694A1C-F3C1-AD72-7EDB-BE831ADFF08F}"/>
                </a:ext>
              </a:extLst>
            </p:cNvPr>
            <p:cNvSpPr/>
            <p:nvPr/>
          </p:nvSpPr>
          <p:spPr>
            <a:xfrm>
              <a:off x="2189681" y="3846973"/>
              <a:ext cx="395607" cy="38235"/>
            </a:xfrm>
            <a:custGeom>
              <a:avLst/>
              <a:gdLst/>
              <a:ahLst/>
              <a:cxnLst/>
              <a:rect l="l" t="t" r="r" b="b"/>
              <a:pathLst>
                <a:path w="15065" h="1456" extrusionOk="0">
                  <a:moveTo>
                    <a:pt x="728" y="1"/>
                  </a:moveTo>
                  <a:cubicBezTo>
                    <a:pt x="326" y="1"/>
                    <a:pt x="1" y="326"/>
                    <a:pt x="1" y="728"/>
                  </a:cubicBezTo>
                  <a:lnTo>
                    <a:pt x="1" y="1455"/>
                  </a:lnTo>
                  <a:lnTo>
                    <a:pt x="15064" y="1455"/>
                  </a:lnTo>
                  <a:lnTo>
                    <a:pt x="15064" y="728"/>
                  </a:lnTo>
                  <a:cubicBezTo>
                    <a:pt x="15064" y="326"/>
                    <a:pt x="14739" y="1"/>
                    <a:pt x="14337" y="1"/>
                  </a:cubicBezTo>
                  <a:close/>
                </a:path>
              </a:pathLst>
            </a:custGeom>
            <a:solidFill>
              <a:srgbClr val="5D7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15" name="Google Shape;9731;p84">
              <a:extLst>
                <a:ext uri="{FF2B5EF4-FFF2-40B4-BE49-F238E27FC236}">
                  <a16:creationId xmlns:a16="http://schemas.microsoft.com/office/drawing/2014/main" id="{C5F19799-7911-F664-3A7E-B1B98EF5EEEA}"/>
                </a:ext>
              </a:extLst>
            </p:cNvPr>
            <p:cNvSpPr/>
            <p:nvPr/>
          </p:nvSpPr>
          <p:spPr>
            <a:xfrm>
              <a:off x="2215075" y="3847235"/>
              <a:ext cx="51286" cy="25393"/>
            </a:xfrm>
            <a:custGeom>
              <a:avLst/>
              <a:gdLst/>
              <a:ahLst/>
              <a:cxnLst/>
              <a:rect l="l" t="t" r="r" b="b"/>
              <a:pathLst>
                <a:path w="1953" h="967" extrusionOk="0">
                  <a:moveTo>
                    <a:pt x="10" y="0"/>
                  </a:moveTo>
                  <a:lnTo>
                    <a:pt x="10" y="239"/>
                  </a:lnTo>
                  <a:cubicBezTo>
                    <a:pt x="0" y="641"/>
                    <a:pt x="335" y="967"/>
                    <a:pt x="737" y="967"/>
                  </a:cubicBezTo>
                  <a:lnTo>
                    <a:pt x="1225" y="967"/>
                  </a:lnTo>
                  <a:cubicBezTo>
                    <a:pt x="1627" y="967"/>
                    <a:pt x="1953" y="641"/>
                    <a:pt x="1953" y="239"/>
                  </a:cubicBezTo>
                  <a:lnTo>
                    <a:pt x="1953" y="0"/>
                  </a:lnTo>
                  <a:close/>
                </a:path>
              </a:pathLst>
            </a:custGeom>
            <a:solidFill>
              <a:srgbClr val="3049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16" name="Google Shape;9732;p84">
              <a:extLst>
                <a:ext uri="{FF2B5EF4-FFF2-40B4-BE49-F238E27FC236}">
                  <a16:creationId xmlns:a16="http://schemas.microsoft.com/office/drawing/2014/main" id="{81B18D2F-B1F6-2952-9C71-A31B6B64A52B}"/>
                </a:ext>
              </a:extLst>
            </p:cNvPr>
            <p:cNvSpPr/>
            <p:nvPr/>
          </p:nvSpPr>
          <p:spPr>
            <a:xfrm>
              <a:off x="2508609" y="3847235"/>
              <a:ext cx="51286" cy="25393"/>
            </a:xfrm>
            <a:custGeom>
              <a:avLst/>
              <a:gdLst/>
              <a:ahLst/>
              <a:cxnLst/>
              <a:rect l="l" t="t" r="r" b="b"/>
              <a:pathLst>
                <a:path w="1953" h="967" extrusionOk="0">
                  <a:moveTo>
                    <a:pt x="10" y="0"/>
                  </a:moveTo>
                  <a:lnTo>
                    <a:pt x="10" y="239"/>
                  </a:lnTo>
                  <a:cubicBezTo>
                    <a:pt x="1" y="641"/>
                    <a:pt x="336" y="967"/>
                    <a:pt x="737" y="967"/>
                  </a:cubicBezTo>
                  <a:lnTo>
                    <a:pt x="1226" y="967"/>
                  </a:lnTo>
                  <a:cubicBezTo>
                    <a:pt x="1628" y="967"/>
                    <a:pt x="1953" y="641"/>
                    <a:pt x="1953" y="239"/>
                  </a:cubicBezTo>
                  <a:lnTo>
                    <a:pt x="1953" y="0"/>
                  </a:lnTo>
                  <a:close/>
                </a:path>
              </a:pathLst>
            </a:custGeom>
            <a:solidFill>
              <a:srgbClr val="3049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17" name="Google Shape;9733;p84">
              <a:extLst>
                <a:ext uri="{FF2B5EF4-FFF2-40B4-BE49-F238E27FC236}">
                  <a16:creationId xmlns:a16="http://schemas.microsoft.com/office/drawing/2014/main" id="{4F306A1A-D671-1846-7F30-3CB9D8C7337A}"/>
                </a:ext>
              </a:extLst>
            </p:cNvPr>
            <p:cNvSpPr/>
            <p:nvPr/>
          </p:nvSpPr>
          <p:spPr>
            <a:xfrm>
              <a:off x="2228152" y="3821606"/>
              <a:ext cx="25393" cy="38208"/>
            </a:xfrm>
            <a:custGeom>
              <a:avLst/>
              <a:gdLst/>
              <a:ahLst/>
              <a:cxnLst/>
              <a:rect l="l" t="t" r="r" b="b"/>
              <a:pathLst>
                <a:path w="967" h="1455" extrusionOk="0">
                  <a:moveTo>
                    <a:pt x="239" y="0"/>
                  </a:moveTo>
                  <a:cubicBezTo>
                    <a:pt x="105" y="0"/>
                    <a:pt x="0" y="105"/>
                    <a:pt x="0" y="239"/>
                  </a:cubicBezTo>
                  <a:lnTo>
                    <a:pt x="0" y="1215"/>
                  </a:lnTo>
                  <a:cubicBezTo>
                    <a:pt x="0" y="1349"/>
                    <a:pt x="105" y="1455"/>
                    <a:pt x="239" y="1455"/>
                  </a:cubicBezTo>
                  <a:lnTo>
                    <a:pt x="727" y="1455"/>
                  </a:lnTo>
                  <a:cubicBezTo>
                    <a:pt x="861" y="1455"/>
                    <a:pt x="967" y="1340"/>
                    <a:pt x="967" y="1206"/>
                  </a:cubicBezTo>
                  <a:lnTo>
                    <a:pt x="967" y="239"/>
                  </a:lnTo>
                  <a:cubicBezTo>
                    <a:pt x="967" y="105"/>
                    <a:pt x="852" y="0"/>
                    <a:pt x="727" y="0"/>
                  </a:cubicBez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18" name="Google Shape;9734;p84">
              <a:extLst>
                <a:ext uri="{FF2B5EF4-FFF2-40B4-BE49-F238E27FC236}">
                  <a16:creationId xmlns:a16="http://schemas.microsoft.com/office/drawing/2014/main" id="{B66F6A84-64E0-588C-0D5A-AB00A40AF391}"/>
                </a:ext>
              </a:extLst>
            </p:cNvPr>
            <p:cNvSpPr/>
            <p:nvPr/>
          </p:nvSpPr>
          <p:spPr>
            <a:xfrm>
              <a:off x="2228152" y="3821842"/>
              <a:ext cx="25393" cy="18881"/>
            </a:xfrm>
            <a:custGeom>
              <a:avLst/>
              <a:gdLst/>
              <a:ahLst/>
              <a:cxnLst/>
              <a:rect l="l" t="t" r="r" b="b"/>
              <a:pathLst>
                <a:path w="967" h="719" extrusionOk="0">
                  <a:moveTo>
                    <a:pt x="239" y="1"/>
                  </a:moveTo>
                  <a:cubicBezTo>
                    <a:pt x="105" y="1"/>
                    <a:pt x="0" y="106"/>
                    <a:pt x="0" y="240"/>
                  </a:cubicBezTo>
                  <a:lnTo>
                    <a:pt x="0" y="479"/>
                  </a:lnTo>
                  <a:cubicBezTo>
                    <a:pt x="0" y="613"/>
                    <a:pt x="105" y="718"/>
                    <a:pt x="239" y="718"/>
                  </a:cubicBezTo>
                  <a:lnTo>
                    <a:pt x="727" y="718"/>
                  </a:lnTo>
                  <a:cubicBezTo>
                    <a:pt x="852" y="718"/>
                    <a:pt x="967" y="613"/>
                    <a:pt x="967" y="479"/>
                  </a:cubicBezTo>
                  <a:lnTo>
                    <a:pt x="967" y="240"/>
                  </a:lnTo>
                  <a:cubicBezTo>
                    <a:pt x="967" y="106"/>
                    <a:pt x="852" y="1"/>
                    <a:pt x="727" y="1"/>
                  </a:cubicBezTo>
                  <a:close/>
                </a:path>
              </a:pathLst>
            </a:custGeom>
            <a:solidFill>
              <a:srgbClr val="C3CD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19" name="Google Shape;9735;p84">
              <a:extLst>
                <a:ext uri="{FF2B5EF4-FFF2-40B4-BE49-F238E27FC236}">
                  <a16:creationId xmlns:a16="http://schemas.microsoft.com/office/drawing/2014/main" id="{A9F6F71F-8272-4EA0-D5B5-D6C97BB7D539}"/>
                </a:ext>
              </a:extLst>
            </p:cNvPr>
            <p:cNvSpPr/>
            <p:nvPr/>
          </p:nvSpPr>
          <p:spPr>
            <a:xfrm>
              <a:off x="2521686" y="3821606"/>
              <a:ext cx="25393" cy="38208"/>
            </a:xfrm>
            <a:custGeom>
              <a:avLst/>
              <a:gdLst/>
              <a:ahLst/>
              <a:cxnLst/>
              <a:rect l="l" t="t" r="r" b="b"/>
              <a:pathLst>
                <a:path w="967" h="1455" extrusionOk="0">
                  <a:moveTo>
                    <a:pt x="239" y="0"/>
                  </a:moveTo>
                  <a:cubicBezTo>
                    <a:pt x="105" y="0"/>
                    <a:pt x="0" y="105"/>
                    <a:pt x="0" y="239"/>
                  </a:cubicBezTo>
                  <a:lnTo>
                    <a:pt x="0" y="1215"/>
                  </a:lnTo>
                  <a:cubicBezTo>
                    <a:pt x="0" y="1349"/>
                    <a:pt x="105" y="1455"/>
                    <a:pt x="239" y="1455"/>
                  </a:cubicBezTo>
                  <a:lnTo>
                    <a:pt x="728" y="1455"/>
                  </a:lnTo>
                  <a:cubicBezTo>
                    <a:pt x="862" y="1455"/>
                    <a:pt x="967" y="1340"/>
                    <a:pt x="967" y="1206"/>
                  </a:cubicBezTo>
                  <a:lnTo>
                    <a:pt x="967" y="239"/>
                  </a:lnTo>
                  <a:cubicBezTo>
                    <a:pt x="967" y="105"/>
                    <a:pt x="852" y="0"/>
                    <a:pt x="728" y="0"/>
                  </a:cubicBez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20" name="Google Shape;9736;p84">
              <a:extLst>
                <a:ext uri="{FF2B5EF4-FFF2-40B4-BE49-F238E27FC236}">
                  <a16:creationId xmlns:a16="http://schemas.microsoft.com/office/drawing/2014/main" id="{7C9388AF-4B0C-5184-A2BB-F74018EA3B0E}"/>
                </a:ext>
              </a:extLst>
            </p:cNvPr>
            <p:cNvSpPr/>
            <p:nvPr/>
          </p:nvSpPr>
          <p:spPr>
            <a:xfrm>
              <a:off x="2521686" y="3821842"/>
              <a:ext cx="25393" cy="18881"/>
            </a:xfrm>
            <a:custGeom>
              <a:avLst/>
              <a:gdLst/>
              <a:ahLst/>
              <a:cxnLst/>
              <a:rect l="l" t="t" r="r" b="b"/>
              <a:pathLst>
                <a:path w="967" h="719" extrusionOk="0">
                  <a:moveTo>
                    <a:pt x="239" y="1"/>
                  </a:moveTo>
                  <a:cubicBezTo>
                    <a:pt x="105" y="1"/>
                    <a:pt x="0" y="106"/>
                    <a:pt x="0" y="240"/>
                  </a:cubicBezTo>
                  <a:lnTo>
                    <a:pt x="0" y="479"/>
                  </a:lnTo>
                  <a:cubicBezTo>
                    <a:pt x="0" y="613"/>
                    <a:pt x="105" y="718"/>
                    <a:pt x="239" y="718"/>
                  </a:cubicBezTo>
                  <a:lnTo>
                    <a:pt x="728" y="718"/>
                  </a:lnTo>
                  <a:cubicBezTo>
                    <a:pt x="852" y="718"/>
                    <a:pt x="967" y="613"/>
                    <a:pt x="967" y="479"/>
                  </a:cubicBezTo>
                  <a:lnTo>
                    <a:pt x="967" y="240"/>
                  </a:lnTo>
                  <a:cubicBezTo>
                    <a:pt x="967" y="106"/>
                    <a:pt x="852" y="1"/>
                    <a:pt x="728" y="1"/>
                  </a:cubicBezTo>
                  <a:close/>
                </a:path>
              </a:pathLst>
            </a:custGeom>
            <a:solidFill>
              <a:srgbClr val="C3CD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21" name="Google Shape;9737;p84">
              <a:extLst>
                <a:ext uri="{FF2B5EF4-FFF2-40B4-BE49-F238E27FC236}">
                  <a16:creationId xmlns:a16="http://schemas.microsoft.com/office/drawing/2014/main" id="{EB9561C9-05A4-B867-61A6-1457E49849B5}"/>
                </a:ext>
              </a:extLst>
            </p:cNvPr>
            <p:cNvSpPr/>
            <p:nvPr/>
          </p:nvSpPr>
          <p:spPr>
            <a:xfrm>
              <a:off x="2189681" y="3885418"/>
              <a:ext cx="395607" cy="12605"/>
            </a:xfrm>
            <a:custGeom>
              <a:avLst/>
              <a:gdLst/>
              <a:ahLst/>
              <a:cxnLst/>
              <a:rect l="l" t="t" r="r" b="b"/>
              <a:pathLst>
                <a:path w="15065" h="480" extrusionOk="0">
                  <a:moveTo>
                    <a:pt x="1" y="1"/>
                  </a:moveTo>
                  <a:lnTo>
                    <a:pt x="1" y="479"/>
                  </a:lnTo>
                  <a:lnTo>
                    <a:pt x="15064" y="479"/>
                  </a:lnTo>
                  <a:lnTo>
                    <a:pt x="15064" y="1"/>
                  </a:ln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22" name="Google Shape;9738;p84">
              <a:extLst>
                <a:ext uri="{FF2B5EF4-FFF2-40B4-BE49-F238E27FC236}">
                  <a16:creationId xmlns:a16="http://schemas.microsoft.com/office/drawing/2014/main" id="{86EC4CE6-BEE7-F0BC-1E80-5075048E359E}"/>
                </a:ext>
              </a:extLst>
            </p:cNvPr>
            <p:cNvSpPr/>
            <p:nvPr/>
          </p:nvSpPr>
          <p:spPr>
            <a:xfrm>
              <a:off x="2228152" y="3923888"/>
              <a:ext cx="51023" cy="25157"/>
            </a:xfrm>
            <a:custGeom>
              <a:avLst/>
              <a:gdLst/>
              <a:ahLst/>
              <a:cxnLst/>
              <a:rect l="l" t="t" r="r" b="b"/>
              <a:pathLst>
                <a:path w="1943" h="958" extrusionOk="0">
                  <a:moveTo>
                    <a:pt x="239" y="0"/>
                  </a:moveTo>
                  <a:cubicBezTo>
                    <a:pt x="105" y="0"/>
                    <a:pt x="0" y="105"/>
                    <a:pt x="0" y="239"/>
                  </a:cubicBezTo>
                  <a:lnTo>
                    <a:pt x="0" y="718"/>
                  </a:lnTo>
                  <a:cubicBezTo>
                    <a:pt x="0" y="852"/>
                    <a:pt x="105" y="957"/>
                    <a:pt x="239" y="957"/>
                  </a:cubicBezTo>
                  <a:lnTo>
                    <a:pt x="1704" y="957"/>
                  </a:lnTo>
                  <a:cubicBezTo>
                    <a:pt x="1828" y="957"/>
                    <a:pt x="1943" y="852"/>
                    <a:pt x="1943" y="718"/>
                  </a:cubicBezTo>
                  <a:lnTo>
                    <a:pt x="1943" y="239"/>
                  </a:lnTo>
                  <a:cubicBezTo>
                    <a:pt x="1943" y="105"/>
                    <a:pt x="1828" y="0"/>
                    <a:pt x="1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23" name="Google Shape;9739;p84">
              <a:extLst>
                <a:ext uri="{FF2B5EF4-FFF2-40B4-BE49-F238E27FC236}">
                  <a16:creationId xmlns:a16="http://schemas.microsoft.com/office/drawing/2014/main" id="{74EBDB26-E32C-6FE3-6AA9-9D96038265E2}"/>
                </a:ext>
              </a:extLst>
            </p:cNvPr>
            <p:cNvSpPr/>
            <p:nvPr/>
          </p:nvSpPr>
          <p:spPr>
            <a:xfrm>
              <a:off x="2228152" y="3974885"/>
              <a:ext cx="51023" cy="25420"/>
            </a:xfrm>
            <a:custGeom>
              <a:avLst/>
              <a:gdLst/>
              <a:ahLst/>
              <a:cxnLst/>
              <a:rect l="l" t="t" r="r" b="b"/>
              <a:pathLst>
                <a:path w="1943" h="968" extrusionOk="0">
                  <a:moveTo>
                    <a:pt x="239" y="1"/>
                  </a:moveTo>
                  <a:cubicBezTo>
                    <a:pt x="105" y="1"/>
                    <a:pt x="0" y="106"/>
                    <a:pt x="0" y="240"/>
                  </a:cubicBezTo>
                  <a:lnTo>
                    <a:pt x="0" y="728"/>
                  </a:lnTo>
                  <a:cubicBezTo>
                    <a:pt x="0" y="853"/>
                    <a:pt x="105" y="967"/>
                    <a:pt x="239" y="967"/>
                  </a:cubicBezTo>
                  <a:lnTo>
                    <a:pt x="1704" y="967"/>
                  </a:lnTo>
                  <a:cubicBezTo>
                    <a:pt x="1828" y="967"/>
                    <a:pt x="1943" y="853"/>
                    <a:pt x="1943" y="728"/>
                  </a:cubicBezTo>
                  <a:lnTo>
                    <a:pt x="1943" y="240"/>
                  </a:lnTo>
                  <a:cubicBezTo>
                    <a:pt x="1943" y="106"/>
                    <a:pt x="1828" y="1"/>
                    <a:pt x="17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24" name="Google Shape;9740;p84">
              <a:extLst>
                <a:ext uri="{FF2B5EF4-FFF2-40B4-BE49-F238E27FC236}">
                  <a16:creationId xmlns:a16="http://schemas.microsoft.com/office/drawing/2014/main" id="{6065F0AA-678D-6FC0-947C-FE1A24EF0FC5}"/>
                </a:ext>
              </a:extLst>
            </p:cNvPr>
            <p:cNvSpPr/>
            <p:nvPr/>
          </p:nvSpPr>
          <p:spPr>
            <a:xfrm>
              <a:off x="2228152" y="4025672"/>
              <a:ext cx="51023" cy="25656"/>
            </a:xfrm>
            <a:custGeom>
              <a:avLst/>
              <a:gdLst/>
              <a:ahLst/>
              <a:cxnLst/>
              <a:rect l="l" t="t" r="r" b="b"/>
              <a:pathLst>
                <a:path w="1943" h="977" extrusionOk="0">
                  <a:moveTo>
                    <a:pt x="239" y="0"/>
                  </a:moveTo>
                  <a:cubicBezTo>
                    <a:pt x="105" y="0"/>
                    <a:pt x="0" y="105"/>
                    <a:pt x="0" y="239"/>
                  </a:cubicBezTo>
                  <a:lnTo>
                    <a:pt x="0" y="737"/>
                  </a:lnTo>
                  <a:cubicBezTo>
                    <a:pt x="0" y="861"/>
                    <a:pt x="105" y="976"/>
                    <a:pt x="239" y="976"/>
                  </a:cubicBezTo>
                  <a:lnTo>
                    <a:pt x="1704" y="976"/>
                  </a:lnTo>
                  <a:cubicBezTo>
                    <a:pt x="1838" y="976"/>
                    <a:pt x="1943" y="861"/>
                    <a:pt x="1943" y="727"/>
                  </a:cubicBezTo>
                  <a:lnTo>
                    <a:pt x="1943" y="239"/>
                  </a:lnTo>
                  <a:cubicBezTo>
                    <a:pt x="1943" y="105"/>
                    <a:pt x="1828" y="0"/>
                    <a:pt x="1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25" name="Google Shape;9741;p84">
              <a:extLst>
                <a:ext uri="{FF2B5EF4-FFF2-40B4-BE49-F238E27FC236}">
                  <a16:creationId xmlns:a16="http://schemas.microsoft.com/office/drawing/2014/main" id="{2820D166-7254-7E65-0AEE-1E3EC25CEC9C}"/>
                </a:ext>
              </a:extLst>
            </p:cNvPr>
            <p:cNvSpPr/>
            <p:nvPr/>
          </p:nvSpPr>
          <p:spPr>
            <a:xfrm>
              <a:off x="2317357" y="4025672"/>
              <a:ext cx="51049" cy="25656"/>
            </a:xfrm>
            <a:custGeom>
              <a:avLst/>
              <a:gdLst/>
              <a:ahLst/>
              <a:cxnLst/>
              <a:rect l="l" t="t" r="r" b="b"/>
              <a:pathLst>
                <a:path w="1944" h="977" extrusionOk="0">
                  <a:moveTo>
                    <a:pt x="240" y="0"/>
                  </a:moveTo>
                  <a:cubicBezTo>
                    <a:pt x="106" y="0"/>
                    <a:pt x="1" y="105"/>
                    <a:pt x="1" y="239"/>
                  </a:cubicBezTo>
                  <a:lnTo>
                    <a:pt x="1" y="737"/>
                  </a:lnTo>
                  <a:cubicBezTo>
                    <a:pt x="1" y="861"/>
                    <a:pt x="106" y="976"/>
                    <a:pt x="240" y="976"/>
                  </a:cubicBezTo>
                  <a:lnTo>
                    <a:pt x="1704" y="976"/>
                  </a:lnTo>
                  <a:cubicBezTo>
                    <a:pt x="1838" y="976"/>
                    <a:pt x="1943" y="861"/>
                    <a:pt x="1943" y="727"/>
                  </a:cubicBezTo>
                  <a:lnTo>
                    <a:pt x="1943" y="239"/>
                  </a:lnTo>
                  <a:cubicBezTo>
                    <a:pt x="1943" y="105"/>
                    <a:pt x="1828" y="0"/>
                    <a:pt x="1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26" name="Google Shape;9742;p84">
              <a:extLst>
                <a:ext uri="{FF2B5EF4-FFF2-40B4-BE49-F238E27FC236}">
                  <a16:creationId xmlns:a16="http://schemas.microsoft.com/office/drawing/2014/main" id="{89C776C3-E267-1FB7-4E5E-5E17D271FA07}"/>
                </a:ext>
              </a:extLst>
            </p:cNvPr>
            <p:cNvSpPr/>
            <p:nvPr/>
          </p:nvSpPr>
          <p:spPr>
            <a:xfrm>
              <a:off x="2406825" y="4025672"/>
              <a:ext cx="50787" cy="25656"/>
            </a:xfrm>
            <a:custGeom>
              <a:avLst/>
              <a:gdLst/>
              <a:ahLst/>
              <a:cxnLst/>
              <a:rect l="l" t="t" r="r" b="b"/>
              <a:pathLst>
                <a:path w="1934" h="977" extrusionOk="0">
                  <a:moveTo>
                    <a:pt x="240" y="0"/>
                  </a:moveTo>
                  <a:cubicBezTo>
                    <a:pt x="106" y="0"/>
                    <a:pt x="1" y="105"/>
                    <a:pt x="1" y="239"/>
                  </a:cubicBezTo>
                  <a:lnTo>
                    <a:pt x="1" y="737"/>
                  </a:lnTo>
                  <a:cubicBezTo>
                    <a:pt x="1" y="861"/>
                    <a:pt x="106" y="976"/>
                    <a:pt x="240" y="976"/>
                  </a:cubicBezTo>
                  <a:lnTo>
                    <a:pt x="1695" y="976"/>
                  </a:lnTo>
                  <a:cubicBezTo>
                    <a:pt x="1829" y="976"/>
                    <a:pt x="1934" y="861"/>
                    <a:pt x="1934" y="727"/>
                  </a:cubicBezTo>
                  <a:lnTo>
                    <a:pt x="1934" y="239"/>
                  </a:lnTo>
                  <a:cubicBezTo>
                    <a:pt x="1934" y="105"/>
                    <a:pt x="1829" y="0"/>
                    <a:pt x="16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27" name="Google Shape;9743;p84">
              <a:extLst>
                <a:ext uri="{FF2B5EF4-FFF2-40B4-BE49-F238E27FC236}">
                  <a16:creationId xmlns:a16="http://schemas.microsoft.com/office/drawing/2014/main" id="{16B81A98-6112-DC6B-858B-324159D1CC9C}"/>
                </a:ext>
              </a:extLst>
            </p:cNvPr>
            <p:cNvSpPr/>
            <p:nvPr/>
          </p:nvSpPr>
          <p:spPr>
            <a:xfrm>
              <a:off x="2317357" y="3974885"/>
              <a:ext cx="51049" cy="25420"/>
            </a:xfrm>
            <a:custGeom>
              <a:avLst/>
              <a:gdLst/>
              <a:ahLst/>
              <a:cxnLst/>
              <a:rect l="l" t="t" r="r" b="b"/>
              <a:pathLst>
                <a:path w="1944" h="968" extrusionOk="0">
                  <a:moveTo>
                    <a:pt x="240" y="1"/>
                  </a:moveTo>
                  <a:cubicBezTo>
                    <a:pt x="106" y="1"/>
                    <a:pt x="1" y="106"/>
                    <a:pt x="1" y="240"/>
                  </a:cubicBezTo>
                  <a:lnTo>
                    <a:pt x="1" y="728"/>
                  </a:lnTo>
                  <a:cubicBezTo>
                    <a:pt x="1" y="853"/>
                    <a:pt x="106" y="967"/>
                    <a:pt x="240" y="967"/>
                  </a:cubicBezTo>
                  <a:lnTo>
                    <a:pt x="1704" y="967"/>
                  </a:lnTo>
                  <a:cubicBezTo>
                    <a:pt x="1828" y="967"/>
                    <a:pt x="1943" y="853"/>
                    <a:pt x="1943" y="728"/>
                  </a:cubicBezTo>
                  <a:lnTo>
                    <a:pt x="1943" y="240"/>
                  </a:lnTo>
                  <a:cubicBezTo>
                    <a:pt x="1943" y="106"/>
                    <a:pt x="1828" y="1"/>
                    <a:pt x="17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28" name="Google Shape;9744;p84">
              <a:extLst>
                <a:ext uri="{FF2B5EF4-FFF2-40B4-BE49-F238E27FC236}">
                  <a16:creationId xmlns:a16="http://schemas.microsoft.com/office/drawing/2014/main" id="{23163E49-CC37-2D70-728C-BA36D58DC54C}"/>
                </a:ext>
              </a:extLst>
            </p:cNvPr>
            <p:cNvSpPr/>
            <p:nvPr/>
          </p:nvSpPr>
          <p:spPr>
            <a:xfrm>
              <a:off x="2228152" y="4076932"/>
              <a:ext cx="51023" cy="25393"/>
            </a:xfrm>
            <a:custGeom>
              <a:avLst/>
              <a:gdLst/>
              <a:ahLst/>
              <a:cxnLst/>
              <a:rect l="l" t="t" r="r" b="b"/>
              <a:pathLst>
                <a:path w="1943" h="967" extrusionOk="0">
                  <a:moveTo>
                    <a:pt x="239" y="0"/>
                  </a:moveTo>
                  <a:cubicBezTo>
                    <a:pt x="105" y="0"/>
                    <a:pt x="0" y="106"/>
                    <a:pt x="0" y="240"/>
                  </a:cubicBezTo>
                  <a:lnTo>
                    <a:pt x="0" y="728"/>
                  </a:lnTo>
                  <a:cubicBezTo>
                    <a:pt x="0" y="862"/>
                    <a:pt x="105" y="967"/>
                    <a:pt x="239" y="967"/>
                  </a:cubicBezTo>
                  <a:lnTo>
                    <a:pt x="1704" y="967"/>
                  </a:lnTo>
                  <a:cubicBezTo>
                    <a:pt x="1828" y="967"/>
                    <a:pt x="1943" y="862"/>
                    <a:pt x="1943" y="728"/>
                  </a:cubicBezTo>
                  <a:lnTo>
                    <a:pt x="1943" y="240"/>
                  </a:lnTo>
                  <a:cubicBezTo>
                    <a:pt x="1943" y="106"/>
                    <a:pt x="1828" y="0"/>
                    <a:pt x="1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29" name="Google Shape;9745;p84">
              <a:extLst>
                <a:ext uri="{FF2B5EF4-FFF2-40B4-BE49-F238E27FC236}">
                  <a16:creationId xmlns:a16="http://schemas.microsoft.com/office/drawing/2014/main" id="{014B45B4-1128-5D63-D890-ED2E61B93C05}"/>
                </a:ext>
              </a:extLst>
            </p:cNvPr>
            <p:cNvSpPr/>
            <p:nvPr/>
          </p:nvSpPr>
          <p:spPr>
            <a:xfrm>
              <a:off x="2317357" y="3923888"/>
              <a:ext cx="51049" cy="25157"/>
            </a:xfrm>
            <a:custGeom>
              <a:avLst/>
              <a:gdLst/>
              <a:ahLst/>
              <a:cxnLst/>
              <a:rect l="l" t="t" r="r" b="b"/>
              <a:pathLst>
                <a:path w="1944" h="958" extrusionOk="0">
                  <a:moveTo>
                    <a:pt x="240" y="0"/>
                  </a:moveTo>
                  <a:cubicBezTo>
                    <a:pt x="106" y="0"/>
                    <a:pt x="1" y="105"/>
                    <a:pt x="1" y="239"/>
                  </a:cubicBezTo>
                  <a:lnTo>
                    <a:pt x="1" y="718"/>
                  </a:lnTo>
                  <a:cubicBezTo>
                    <a:pt x="1" y="852"/>
                    <a:pt x="106" y="957"/>
                    <a:pt x="240" y="957"/>
                  </a:cubicBezTo>
                  <a:lnTo>
                    <a:pt x="1704" y="957"/>
                  </a:lnTo>
                  <a:cubicBezTo>
                    <a:pt x="1828" y="957"/>
                    <a:pt x="1943" y="852"/>
                    <a:pt x="1943" y="718"/>
                  </a:cubicBezTo>
                  <a:lnTo>
                    <a:pt x="1943" y="239"/>
                  </a:lnTo>
                  <a:cubicBezTo>
                    <a:pt x="1943" y="105"/>
                    <a:pt x="1828" y="0"/>
                    <a:pt x="1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30" name="Google Shape;9746;p84">
              <a:extLst>
                <a:ext uri="{FF2B5EF4-FFF2-40B4-BE49-F238E27FC236}">
                  <a16:creationId xmlns:a16="http://schemas.microsoft.com/office/drawing/2014/main" id="{4B0AB7A8-9551-DC59-1A6B-14A664F0D5C3}"/>
                </a:ext>
              </a:extLst>
            </p:cNvPr>
            <p:cNvSpPr/>
            <p:nvPr/>
          </p:nvSpPr>
          <p:spPr>
            <a:xfrm>
              <a:off x="2317357" y="4076932"/>
              <a:ext cx="51049" cy="25393"/>
            </a:xfrm>
            <a:custGeom>
              <a:avLst/>
              <a:gdLst/>
              <a:ahLst/>
              <a:cxnLst/>
              <a:rect l="l" t="t" r="r" b="b"/>
              <a:pathLst>
                <a:path w="1944" h="967" extrusionOk="0">
                  <a:moveTo>
                    <a:pt x="240" y="0"/>
                  </a:moveTo>
                  <a:cubicBezTo>
                    <a:pt x="106" y="0"/>
                    <a:pt x="1" y="106"/>
                    <a:pt x="1" y="240"/>
                  </a:cubicBezTo>
                  <a:lnTo>
                    <a:pt x="1" y="728"/>
                  </a:lnTo>
                  <a:cubicBezTo>
                    <a:pt x="1" y="862"/>
                    <a:pt x="106" y="967"/>
                    <a:pt x="240" y="967"/>
                  </a:cubicBezTo>
                  <a:lnTo>
                    <a:pt x="1704" y="967"/>
                  </a:lnTo>
                  <a:cubicBezTo>
                    <a:pt x="1828" y="967"/>
                    <a:pt x="1943" y="862"/>
                    <a:pt x="1943" y="728"/>
                  </a:cubicBezTo>
                  <a:lnTo>
                    <a:pt x="1943" y="240"/>
                  </a:lnTo>
                  <a:cubicBezTo>
                    <a:pt x="1943" y="106"/>
                    <a:pt x="1828" y="0"/>
                    <a:pt x="1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31" name="Google Shape;9747;p84">
              <a:extLst>
                <a:ext uri="{FF2B5EF4-FFF2-40B4-BE49-F238E27FC236}">
                  <a16:creationId xmlns:a16="http://schemas.microsoft.com/office/drawing/2014/main" id="{7BFC70B4-342C-F5D4-1DA9-4A2AC6E3B3B7}"/>
                </a:ext>
              </a:extLst>
            </p:cNvPr>
            <p:cNvSpPr/>
            <p:nvPr/>
          </p:nvSpPr>
          <p:spPr>
            <a:xfrm>
              <a:off x="2496057" y="4025672"/>
              <a:ext cx="51023" cy="25656"/>
            </a:xfrm>
            <a:custGeom>
              <a:avLst/>
              <a:gdLst/>
              <a:ahLst/>
              <a:cxnLst/>
              <a:rect l="l" t="t" r="r" b="b"/>
              <a:pathLst>
                <a:path w="1943" h="977" extrusionOk="0">
                  <a:moveTo>
                    <a:pt x="239" y="0"/>
                  </a:moveTo>
                  <a:cubicBezTo>
                    <a:pt x="105" y="0"/>
                    <a:pt x="0" y="105"/>
                    <a:pt x="0" y="239"/>
                  </a:cubicBezTo>
                  <a:lnTo>
                    <a:pt x="0" y="737"/>
                  </a:lnTo>
                  <a:cubicBezTo>
                    <a:pt x="0" y="861"/>
                    <a:pt x="105" y="976"/>
                    <a:pt x="239" y="976"/>
                  </a:cubicBezTo>
                  <a:lnTo>
                    <a:pt x="1704" y="976"/>
                  </a:lnTo>
                  <a:cubicBezTo>
                    <a:pt x="1838" y="976"/>
                    <a:pt x="1943" y="861"/>
                    <a:pt x="1943" y="727"/>
                  </a:cubicBezTo>
                  <a:lnTo>
                    <a:pt x="1943" y="239"/>
                  </a:lnTo>
                  <a:cubicBezTo>
                    <a:pt x="1943" y="105"/>
                    <a:pt x="1828" y="0"/>
                    <a:pt x="1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32" name="Google Shape;9748;p84">
              <a:extLst>
                <a:ext uri="{FF2B5EF4-FFF2-40B4-BE49-F238E27FC236}">
                  <a16:creationId xmlns:a16="http://schemas.microsoft.com/office/drawing/2014/main" id="{00A40A42-95B6-6D4F-01C4-7D07302BBE74}"/>
                </a:ext>
              </a:extLst>
            </p:cNvPr>
            <p:cNvSpPr/>
            <p:nvPr/>
          </p:nvSpPr>
          <p:spPr>
            <a:xfrm>
              <a:off x="2496057" y="3923888"/>
              <a:ext cx="51023" cy="25157"/>
            </a:xfrm>
            <a:custGeom>
              <a:avLst/>
              <a:gdLst/>
              <a:ahLst/>
              <a:cxnLst/>
              <a:rect l="l" t="t" r="r" b="b"/>
              <a:pathLst>
                <a:path w="1943" h="958" extrusionOk="0">
                  <a:moveTo>
                    <a:pt x="239" y="0"/>
                  </a:moveTo>
                  <a:cubicBezTo>
                    <a:pt x="105" y="0"/>
                    <a:pt x="0" y="105"/>
                    <a:pt x="0" y="239"/>
                  </a:cubicBezTo>
                  <a:lnTo>
                    <a:pt x="0" y="718"/>
                  </a:lnTo>
                  <a:cubicBezTo>
                    <a:pt x="0" y="852"/>
                    <a:pt x="105" y="957"/>
                    <a:pt x="239" y="957"/>
                  </a:cubicBezTo>
                  <a:lnTo>
                    <a:pt x="1704" y="957"/>
                  </a:lnTo>
                  <a:cubicBezTo>
                    <a:pt x="1828" y="957"/>
                    <a:pt x="1943" y="852"/>
                    <a:pt x="1943" y="718"/>
                  </a:cubicBezTo>
                  <a:lnTo>
                    <a:pt x="1943" y="239"/>
                  </a:lnTo>
                  <a:cubicBezTo>
                    <a:pt x="1943" y="105"/>
                    <a:pt x="1828" y="0"/>
                    <a:pt x="1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33" name="Google Shape;9749;p84">
              <a:extLst>
                <a:ext uri="{FF2B5EF4-FFF2-40B4-BE49-F238E27FC236}">
                  <a16:creationId xmlns:a16="http://schemas.microsoft.com/office/drawing/2014/main" id="{070C71F2-CFC8-CA5B-F4CF-A28F463CE6BF}"/>
                </a:ext>
              </a:extLst>
            </p:cNvPr>
            <p:cNvSpPr/>
            <p:nvPr/>
          </p:nvSpPr>
          <p:spPr>
            <a:xfrm>
              <a:off x="2496057" y="4076932"/>
              <a:ext cx="51023" cy="25393"/>
            </a:xfrm>
            <a:custGeom>
              <a:avLst/>
              <a:gdLst/>
              <a:ahLst/>
              <a:cxnLst/>
              <a:rect l="l" t="t" r="r" b="b"/>
              <a:pathLst>
                <a:path w="1943" h="967" extrusionOk="0">
                  <a:moveTo>
                    <a:pt x="239" y="0"/>
                  </a:moveTo>
                  <a:cubicBezTo>
                    <a:pt x="105" y="0"/>
                    <a:pt x="0" y="106"/>
                    <a:pt x="0" y="240"/>
                  </a:cubicBezTo>
                  <a:lnTo>
                    <a:pt x="0" y="728"/>
                  </a:lnTo>
                  <a:cubicBezTo>
                    <a:pt x="0" y="862"/>
                    <a:pt x="105" y="967"/>
                    <a:pt x="239" y="967"/>
                  </a:cubicBezTo>
                  <a:lnTo>
                    <a:pt x="1704" y="967"/>
                  </a:lnTo>
                  <a:cubicBezTo>
                    <a:pt x="1828" y="967"/>
                    <a:pt x="1943" y="862"/>
                    <a:pt x="1943" y="728"/>
                  </a:cubicBezTo>
                  <a:lnTo>
                    <a:pt x="1943" y="240"/>
                  </a:lnTo>
                  <a:cubicBezTo>
                    <a:pt x="1943" y="106"/>
                    <a:pt x="1828" y="0"/>
                    <a:pt x="1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34" name="Google Shape;9750;p84">
              <a:extLst>
                <a:ext uri="{FF2B5EF4-FFF2-40B4-BE49-F238E27FC236}">
                  <a16:creationId xmlns:a16="http://schemas.microsoft.com/office/drawing/2014/main" id="{A2B34DD6-1B99-DBD4-A68B-36F4635249E9}"/>
                </a:ext>
              </a:extLst>
            </p:cNvPr>
            <p:cNvSpPr/>
            <p:nvPr/>
          </p:nvSpPr>
          <p:spPr>
            <a:xfrm>
              <a:off x="2406825" y="3974885"/>
              <a:ext cx="50787" cy="25420"/>
            </a:xfrm>
            <a:custGeom>
              <a:avLst/>
              <a:gdLst/>
              <a:ahLst/>
              <a:cxnLst/>
              <a:rect l="l" t="t" r="r" b="b"/>
              <a:pathLst>
                <a:path w="1934" h="968" extrusionOk="0">
                  <a:moveTo>
                    <a:pt x="240" y="1"/>
                  </a:moveTo>
                  <a:cubicBezTo>
                    <a:pt x="106" y="1"/>
                    <a:pt x="1" y="106"/>
                    <a:pt x="1" y="240"/>
                  </a:cubicBezTo>
                  <a:lnTo>
                    <a:pt x="1" y="728"/>
                  </a:lnTo>
                  <a:cubicBezTo>
                    <a:pt x="1" y="853"/>
                    <a:pt x="106" y="967"/>
                    <a:pt x="240" y="967"/>
                  </a:cubicBezTo>
                  <a:lnTo>
                    <a:pt x="1695" y="967"/>
                  </a:lnTo>
                  <a:cubicBezTo>
                    <a:pt x="1829" y="967"/>
                    <a:pt x="1934" y="853"/>
                    <a:pt x="1934" y="728"/>
                  </a:cubicBezTo>
                  <a:lnTo>
                    <a:pt x="1934" y="240"/>
                  </a:lnTo>
                  <a:cubicBezTo>
                    <a:pt x="1934" y="106"/>
                    <a:pt x="1829" y="1"/>
                    <a:pt x="16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35" name="Google Shape;9751;p84">
              <a:extLst>
                <a:ext uri="{FF2B5EF4-FFF2-40B4-BE49-F238E27FC236}">
                  <a16:creationId xmlns:a16="http://schemas.microsoft.com/office/drawing/2014/main" id="{30EC2C20-DE40-AE78-6C4F-A282192C07A3}"/>
                </a:ext>
              </a:extLst>
            </p:cNvPr>
            <p:cNvSpPr/>
            <p:nvPr/>
          </p:nvSpPr>
          <p:spPr>
            <a:xfrm>
              <a:off x="2406825" y="3923888"/>
              <a:ext cx="50787" cy="25157"/>
            </a:xfrm>
            <a:custGeom>
              <a:avLst/>
              <a:gdLst/>
              <a:ahLst/>
              <a:cxnLst/>
              <a:rect l="l" t="t" r="r" b="b"/>
              <a:pathLst>
                <a:path w="1934" h="958" extrusionOk="0">
                  <a:moveTo>
                    <a:pt x="240" y="0"/>
                  </a:moveTo>
                  <a:cubicBezTo>
                    <a:pt x="106" y="0"/>
                    <a:pt x="1" y="105"/>
                    <a:pt x="1" y="239"/>
                  </a:cubicBezTo>
                  <a:lnTo>
                    <a:pt x="1" y="718"/>
                  </a:lnTo>
                  <a:cubicBezTo>
                    <a:pt x="1" y="852"/>
                    <a:pt x="106" y="957"/>
                    <a:pt x="240" y="957"/>
                  </a:cubicBezTo>
                  <a:lnTo>
                    <a:pt x="1695" y="957"/>
                  </a:lnTo>
                  <a:cubicBezTo>
                    <a:pt x="1829" y="957"/>
                    <a:pt x="1934" y="852"/>
                    <a:pt x="1934" y="718"/>
                  </a:cubicBezTo>
                  <a:lnTo>
                    <a:pt x="1934" y="239"/>
                  </a:lnTo>
                  <a:cubicBezTo>
                    <a:pt x="1934" y="105"/>
                    <a:pt x="1829" y="0"/>
                    <a:pt x="16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36" name="Google Shape;9752;p84">
              <a:extLst>
                <a:ext uri="{FF2B5EF4-FFF2-40B4-BE49-F238E27FC236}">
                  <a16:creationId xmlns:a16="http://schemas.microsoft.com/office/drawing/2014/main" id="{A19FE122-2E9B-1E0C-2E86-7F451F0BBA65}"/>
                </a:ext>
              </a:extLst>
            </p:cNvPr>
            <p:cNvSpPr/>
            <p:nvPr/>
          </p:nvSpPr>
          <p:spPr>
            <a:xfrm>
              <a:off x="2496057" y="3974885"/>
              <a:ext cx="51023" cy="25420"/>
            </a:xfrm>
            <a:custGeom>
              <a:avLst/>
              <a:gdLst/>
              <a:ahLst/>
              <a:cxnLst/>
              <a:rect l="l" t="t" r="r" b="b"/>
              <a:pathLst>
                <a:path w="1943" h="968" extrusionOk="0">
                  <a:moveTo>
                    <a:pt x="239" y="1"/>
                  </a:moveTo>
                  <a:cubicBezTo>
                    <a:pt x="105" y="1"/>
                    <a:pt x="0" y="106"/>
                    <a:pt x="0" y="240"/>
                  </a:cubicBezTo>
                  <a:lnTo>
                    <a:pt x="0" y="728"/>
                  </a:lnTo>
                  <a:cubicBezTo>
                    <a:pt x="0" y="853"/>
                    <a:pt x="105" y="967"/>
                    <a:pt x="239" y="967"/>
                  </a:cubicBezTo>
                  <a:lnTo>
                    <a:pt x="1704" y="967"/>
                  </a:lnTo>
                  <a:cubicBezTo>
                    <a:pt x="1828" y="967"/>
                    <a:pt x="1943" y="853"/>
                    <a:pt x="1943" y="728"/>
                  </a:cubicBezTo>
                  <a:lnTo>
                    <a:pt x="1943" y="240"/>
                  </a:lnTo>
                  <a:cubicBezTo>
                    <a:pt x="1943" y="106"/>
                    <a:pt x="1828" y="1"/>
                    <a:pt x="17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37" name="Google Shape;9753;p84">
              <a:extLst>
                <a:ext uri="{FF2B5EF4-FFF2-40B4-BE49-F238E27FC236}">
                  <a16:creationId xmlns:a16="http://schemas.microsoft.com/office/drawing/2014/main" id="{0F159522-9E61-18F1-3350-DDA880392DAB}"/>
                </a:ext>
              </a:extLst>
            </p:cNvPr>
            <p:cNvSpPr/>
            <p:nvPr/>
          </p:nvSpPr>
          <p:spPr>
            <a:xfrm>
              <a:off x="2406825" y="4076932"/>
              <a:ext cx="50787" cy="25393"/>
            </a:xfrm>
            <a:custGeom>
              <a:avLst/>
              <a:gdLst/>
              <a:ahLst/>
              <a:cxnLst/>
              <a:rect l="l" t="t" r="r" b="b"/>
              <a:pathLst>
                <a:path w="1934" h="967" extrusionOk="0">
                  <a:moveTo>
                    <a:pt x="240" y="0"/>
                  </a:moveTo>
                  <a:cubicBezTo>
                    <a:pt x="106" y="0"/>
                    <a:pt x="1" y="106"/>
                    <a:pt x="1" y="240"/>
                  </a:cubicBezTo>
                  <a:lnTo>
                    <a:pt x="1" y="728"/>
                  </a:lnTo>
                  <a:cubicBezTo>
                    <a:pt x="1" y="862"/>
                    <a:pt x="106" y="967"/>
                    <a:pt x="240" y="967"/>
                  </a:cubicBezTo>
                  <a:lnTo>
                    <a:pt x="1695" y="967"/>
                  </a:lnTo>
                  <a:cubicBezTo>
                    <a:pt x="1829" y="967"/>
                    <a:pt x="1934" y="862"/>
                    <a:pt x="1934" y="728"/>
                  </a:cubicBezTo>
                  <a:lnTo>
                    <a:pt x="1934" y="240"/>
                  </a:lnTo>
                  <a:cubicBezTo>
                    <a:pt x="1934" y="106"/>
                    <a:pt x="1829" y="0"/>
                    <a:pt x="16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38" name="Google Shape;9754;p84">
              <a:extLst>
                <a:ext uri="{FF2B5EF4-FFF2-40B4-BE49-F238E27FC236}">
                  <a16:creationId xmlns:a16="http://schemas.microsoft.com/office/drawing/2014/main" id="{812EB12C-C3AC-7BA1-9DDB-CDBEF0AD1AD1}"/>
                </a:ext>
              </a:extLst>
            </p:cNvPr>
            <p:cNvSpPr/>
            <p:nvPr/>
          </p:nvSpPr>
          <p:spPr>
            <a:xfrm>
              <a:off x="2493168" y="3968137"/>
              <a:ext cx="56538" cy="38445"/>
            </a:xfrm>
            <a:custGeom>
              <a:avLst/>
              <a:gdLst/>
              <a:ahLst/>
              <a:cxnLst/>
              <a:rect l="l" t="t" r="r" b="b"/>
              <a:pathLst>
                <a:path w="2153" h="1464" extrusionOk="0">
                  <a:moveTo>
                    <a:pt x="1806" y="0"/>
                  </a:moveTo>
                  <a:cubicBezTo>
                    <a:pt x="1750" y="0"/>
                    <a:pt x="1692" y="23"/>
                    <a:pt x="1641" y="76"/>
                  </a:cubicBezTo>
                  <a:lnTo>
                    <a:pt x="837" y="880"/>
                  </a:lnTo>
                  <a:lnTo>
                    <a:pt x="522" y="564"/>
                  </a:lnTo>
                  <a:cubicBezTo>
                    <a:pt x="468" y="511"/>
                    <a:pt x="409" y="488"/>
                    <a:pt x="351" y="488"/>
                  </a:cubicBezTo>
                  <a:cubicBezTo>
                    <a:pt x="163" y="488"/>
                    <a:pt x="1" y="732"/>
                    <a:pt x="177" y="909"/>
                  </a:cubicBezTo>
                  <a:lnTo>
                    <a:pt x="665" y="1397"/>
                  </a:lnTo>
                  <a:cubicBezTo>
                    <a:pt x="713" y="1435"/>
                    <a:pt x="770" y="1464"/>
                    <a:pt x="837" y="1464"/>
                  </a:cubicBezTo>
                  <a:cubicBezTo>
                    <a:pt x="904" y="1464"/>
                    <a:pt x="962" y="1435"/>
                    <a:pt x="1010" y="1397"/>
                  </a:cubicBezTo>
                  <a:lnTo>
                    <a:pt x="1976" y="421"/>
                  </a:lnTo>
                  <a:cubicBezTo>
                    <a:pt x="2153" y="244"/>
                    <a:pt x="1991" y="0"/>
                    <a:pt x="1806" y="0"/>
                  </a:cubicBezTo>
                  <a:close/>
                </a:path>
              </a:pathLst>
            </a:custGeom>
            <a:solidFill>
              <a:srgbClr val="5D7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39" name="Google Shape;9755;p84">
              <a:extLst>
                <a:ext uri="{FF2B5EF4-FFF2-40B4-BE49-F238E27FC236}">
                  <a16:creationId xmlns:a16="http://schemas.microsoft.com/office/drawing/2014/main" id="{6C6B517A-D9D9-7DE0-EE36-F73CFDB473FD}"/>
                </a:ext>
              </a:extLst>
            </p:cNvPr>
            <p:cNvSpPr/>
            <p:nvPr/>
          </p:nvSpPr>
          <p:spPr>
            <a:xfrm>
              <a:off x="2314495" y="3968137"/>
              <a:ext cx="56590" cy="38445"/>
            </a:xfrm>
            <a:custGeom>
              <a:avLst/>
              <a:gdLst/>
              <a:ahLst/>
              <a:cxnLst/>
              <a:rect l="l" t="t" r="r" b="b"/>
              <a:pathLst>
                <a:path w="2155" h="1464" extrusionOk="0">
                  <a:moveTo>
                    <a:pt x="1810" y="0"/>
                  </a:moveTo>
                  <a:cubicBezTo>
                    <a:pt x="1753" y="0"/>
                    <a:pt x="1694" y="23"/>
                    <a:pt x="1641" y="76"/>
                  </a:cubicBezTo>
                  <a:lnTo>
                    <a:pt x="837" y="880"/>
                  </a:lnTo>
                  <a:lnTo>
                    <a:pt x="521" y="564"/>
                  </a:lnTo>
                  <a:cubicBezTo>
                    <a:pt x="468" y="511"/>
                    <a:pt x="408" y="488"/>
                    <a:pt x="351" y="488"/>
                  </a:cubicBezTo>
                  <a:cubicBezTo>
                    <a:pt x="162" y="488"/>
                    <a:pt x="0" y="732"/>
                    <a:pt x="177" y="909"/>
                  </a:cubicBezTo>
                  <a:lnTo>
                    <a:pt x="665" y="1397"/>
                  </a:lnTo>
                  <a:cubicBezTo>
                    <a:pt x="712" y="1435"/>
                    <a:pt x="770" y="1464"/>
                    <a:pt x="837" y="1464"/>
                  </a:cubicBezTo>
                  <a:cubicBezTo>
                    <a:pt x="904" y="1464"/>
                    <a:pt x="961" y="1435"/>
                    <a:pt x="1009" y="1397"/>
                  </a:cubicBezTo>
                  <a:lnTo>
                    <a:pt x="1985" y="421"/>
                  </a:lnTo>
                  <a:cubicBezTo>
                    <a:pt x="2154" y="244"/>
                    <a:pt x="1996" y="0"/>
                    <a:pt x="1810" y="0"/>
                  </a:cubicBezTo>
                  <a:close/>
                </a:path>
              </a:pathLst>
            </a:custGeom>
            <a:solidFill>
              <a:srgbClr val="5D7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40" name="Google Shape;9756;p84">
              <a:extLst>
                <a:ext uri="{FF2B5EF4-FFF2-40B4-BE49-F238E27FC236}">
                  <a16:creationId xmlns:a16="http://schemas.microsoft.com/office/drawing/2014/main" id="{BD85E433-B91C-A100-0F01-C67E68DAD8C5}"/>
                </a:ext>
              </a:extLst>
            </p:cNvPr>
            <p:cNvSpPr/>
            <p:nvPr/>
          </p:nvSpPr>
          <p:spPr>
            <a:xfrm>
              <a:off x="2403963" y="4019160"/>
              <a:ext cx="56538" cy="38445"/>
            </a:xfrm>
            <a:custGeom>
              <a:avLst/>
              <a:gdLst/>
              <a:ahLst/>
              <a:cxnLst/>
              <a:rect l="l" t="t" r="r" b="b"/>
              <a:pathLst>
                <a:path w="2153" h="1464" extrusionOk="0">
                  <a:moveTo>
                    <a:pt x="1801" y="0"/>
                  </a:moveTo>
                  <a:cubicBezTo>
                    <a:pt x="1744" y="0"/>
                    <a:pt x="1685" y="22"/>
                    <a:pt x="1631" y="76"/>
                  </a:cubicBezTo>
                  <a:lnTo>
                    <a:pt x="837" y="880"/>
                  </a:lnTo>
                  <a:lnTo>
                    <a:pt x="521" y="564"/>
                  </a:lnTo>
                  <a:cubicBezTo>
                    <a:pt x="468" y="510"/>
                    <a:pt x="408" y="488"/>
                    <a:pt x="351" y="488"/>
                  </a:cubicBezTo>
                  <a:cubicBezTo>
                    <a:pt x="162" y="488"/>
                    <a:pt x="0" y="732"/>
                    <a:pt x="177" y="908"/>
                  </a:cubicBezTo>
                  <a:lnTo>
                    <a:pt x="665" y="1396"/>
                  </a:lnTo>
                  <a:cubicBezTo>
                    <a:pt x="703" y="1435"/>
                    <a:pt x="770" y="1463"/>
                    <a:pt x="837" y="1463"/>
                  </a:cubicBezTo>
                  <a:cubicBezTo>
                    <a:pt x="894" y="1463"/>
                    <a:pt x="961" y="1444"/>
                    <a:pt x="1000" y="1396"/>
                  </a:cubicBezTo>
                  <a:lnTo>
                    <a:pt x="1976" y="420"/>
                  </a:lnTo>
                  <a:cubicBezTo>
                    <a:pt x="2152" y="244"/>
                    <a:pt x="1990" y="0"/>
                    <a:pt x="1801" y="0"/>
                  </a:cubicBezTo>
                  <a:close/>
                </a:path>
              </a:pathLst>
            </a:custGeom>
            <a:solidFill>
              <a:srgbClr val="5D7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41" name="Google Shape;9757;p84">
              <a:extLst>
                <a:ext uri="{FF2B5EF4-FFF2-40B4-BE49-F238E27FC236}">
                  <a16:creationId xmlns:a16="http://schemas.microsoft.com/office/drawing/2014/main" id="{82EA850B-D229-56DC-DF87-76506AFC739A}"/>
                </a:ext>
              </a:extLst>
            </p:cNvPr>
            <p:cNvSpPr/>
            <p:nvPr/>
          </p:nvSpPr>
          <p:spPr>
            <a:xfrm>
              <a:off x="2225263" y="4070157"/>
              <a:ext cx="56538" cy="38471"/>
            </a:xfrm>
            <a:custGeom>
              <a:avLst/>
              <a:gdLst/>
              <a:ahLst/>
              <a:cxnLst/>
              <a:rect l="l" t="t" r="r" b="b"/>
              <a:pathLst>
                <a:path w="2153" h="1465" extrusionOk="0">
                  <a:moveTo>
                    <a:pt x="1802" y="1"/>
                  </a:moveTo>
                  <a:cubicBezTo>
                    <a:pt x="1745" y="1"/>
                    <a:pt x="1685" y="23"/>
                    <a:pt x="1632" y="77"/>
                  </a:cubicBezTo>
                  <a:lnTo>
                    <a:pt x="837" y="880"/>
                  </a:lnTo>
                  <a:lnTo>
                    <a:pt x="522" y="565"/>
                  </a:lnTo>
                  <a:cubicBezTo>
                    <a:pt x="468" y="511"/>
                    <a:pt x="409" y="489"/>
                    <a:pt x="352" y="489"/>
                  </a:cubicBezTo>
                  <a:cubicBezTo>
                    <a:pt x="163" y="489"/>
                    <a:pt x="1" y="733"/>
                    <a:pt x="177" y="909"/>
                  </a:cubicBezTo>
                  <a:lnTo>
                    <a:pt x="665" y="1397"/>
                  </a:lnTo>
                  <a:cubicBezTo>
                    <a:pt x="703" y="1445"/>
                    <a:pt x="770" y="1464"/>
                    <a:pt x="837" y="1464"/>
                  </a:cubicBezTo>
                  <a:cubicBezTo>
                    <a:pt x="895" y="1464"/>
                    <a:pt x="962" y="1445"/>
                    <a:pt x="1000" y="1397"/>
                  </a:cubicBezTo>
                  <a:lnTo>
                    <a:pt x="1976" y="421"/>
                  </a:lnTo>
                  <a:cubicBezTo>
                    <a:pt x="2153" y="245"/>
                    <a:pt x="1991" y="1"/>
                    <a:pt x="1802" y="1"/>
                  </a:cubicBezTo>
                  <a:close/>
                </a:path>
              </a:pathLst>
            </a:custGeom>
            <a:solidFill>
              <a:srgbClr val="5D7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42" name="Google Shape;9758;p84">
              <a:extLst>
                <a:ext uri="{FF2B5EF4-FFF2-40B4-BE49-F238E27FC236}">
                  <a16:creationId xmlns:a16="http://schemas.microsoft.com/office/drawing/2014/main" id="{08532733-BC02-2F45-437C-03D19D3B1987}"/>
                </a:ext>
              </a:extLst>
            </p:cNvPr>
            <p:cNvSpPr/>
            <p:nvPr/>
          </p:nvSpPr>
          <p:spPr>
            <a:xfrm>
              <a:off x="2403963" y="3917113"/>
              <a:ext cx="56538" cy="38445"/>
            </a:xfrm>
            <a:custGeom>
              <a:avLst/>
              <a:gdLst/>
              <a:ahLst/>
              <a:cxnLst/>
              <a:rect l="l" t="t" r="r" b="b"/>
              <a:pathLst>
                <a:path w="2153" h="1464" extrusionOk="0">
                  <a:moveTo>
                    <a:pt x="1801" y="1"/>
                  </a:moveTo>
                  <a:cubicBezTo>
                    <a:pt x="1744" y="1"/>
                    <a:pt x="1685" y="23"/>
                    <a:pt x="1631" y="76"/>
                  </a:cubicBezTo>
                  <a:lnTo>
                    <a:pt x="837" y="880"/>
                  </a:lnTo>
                  <a:lnTo>
                    <a:pt x="521" y="564"/>
                  </a:lnTo>
                  <a:cubicBezTo>
                    <a:pt x="468" y="511"/>
                    <a:pt x="408" y="489"/>
                    <a:pt x="351" y="489"/>
                  </a:cubicBezTo>
                  <a:cubicBezTo>
                    <a:pt x="162" y="489"/>
                    <a:pt x="0" y="733"/>
                    <a:pt x="177" y="909"/>
                  </a:cubicBezTo>
                  <a:lnTo>
                    <a:pt x="665" y="1387"/>
                  </a:lnTo>
                  <a:cubicBezTo>
                    <a:pt x="703" y="1435"/>
                    <a:pt x="770" y="1464"/>
                    <a:pt x="837" y="1464"/>
                  </a:cubicBezTo>
                  <a:cubicBezTo>
                    <a:pt x="894" y="1464"/>
                    <a:pt x="961" y="1435"/>
                    <a:pt x="1000" y="1387"/>
                  </a:cubicBezTo>
                  <a:lnTo>
                    <a:pt x="1976" y="421"/>
                  </a:lnTo>
                  <a:cubicBezTo>
                    <a:pt x="2152" y="244"/>
                    <a:pt x="1990" y="1"/>
                    <a:pt x="1801" y="1"/>
                  </a:cubicBezTo>
                  <a:close/>
                </a:path>
              </a:pathLst>
            </a:custGeom>
            <a:solidFill>
              <a:srgbClr val="5D7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grpSp>
      <p:grpSp>
        <p:nvGrpSpPr>
          <p:cNvPr id="243" name="Google Shape;16707;p88">
            <a:extLst>
              <a:ext uri="{FF2B5EF4-FFF2-40B4-BE49-F238E27FC236}">
                <a16:creationId xmlns:a16="http://schemas.microsoft.com/office/drawing/2014/main" id="{8C3DC7C8-D572-3902-C80F-F81085496BCF}"/>
              </a:ext>
            </a:extLst>
          </p:cNvPr>
          <p:cNvGrpSpPr/>
          <p:nvPr/>
        </p:nvGrpSpPr>
        <p:grpSpPr>
          <a:xfrm>
            <a:off x="1951981" y="1376268"/>
            <a:ext cx="447206" cy="300860"/>
            <a:chOff x="6988887" y="1538854"/>
            <a:chExt cx="499920" cy="300136"/>
          </a:xfrm>
        </p:grpSpPr>
        <p:sp>
          <p:nvSpPr>
            <p:cNvPr id="244" name="Google Shape;16708;p88">
              <a:extLst>
                <a:ext uri="{FF2B5EF4-FFF2-40B4-BE49-F238E27FC236}">
                  <a16:creationId xmlns:a16="http://schemas.microsoft.com/office/drawing/2014/main" id="{7438BD5A-22FA-9F73-2C02-CF22FBE823BD}"/>
                </a:ext>
              </a:extLst>
            </p:cNvPr>
            <p:cNvSpPr/>
            <p:nvPr/>
          </p:nvSpPr>
          <p:spPr>
            <a:xfrm>
              <a:off x="7052826" y="1538854"/>
              <a:ext cx="372777" cy="247155"/>
            </a:xfrm>
            <a:custGeom>
              <a:avLst/>
              <a:gdLst/>
              <a:ahLst/>
              <a:cxnLst/>
              <a:rect l="l" t="t" r="r" b="b"/>
              <a:pathLst>
                <a:path w="14220" h="9428" extrusionOk="0">
                  <a:moveTo>
                    <a:pt x="622" y="1"/>
                  </a:moveTo>
                  <a:cubicBezTo>
                    <a:pt x="275" y="1"/>
                    <a:pt x="1" y="290"/>
                    <a:pt x="1" y="636"/>
                  </a:cubicBezTo>
                  <a:lnTo>
                    <a:pt x="1" y="9427"/>
                  </a:lnTo>
                  <a:lnTo>
                    <a:pt x="14220" y="9427"/>
                  </a:lnTo>
                  <a:lnTo>
                    <a:pt x="14220" y="636"/>
                  </a:lnTo>
                  <a:cubicBezTo>
                    <a:pt x="14220" y="290"/>
                    <a:pt x="13931" y="1"/>
                    <a:pt x="13585" y="1"/>
                  </a:cubicBezTo>
                  <a:close/>
                </a:path>
              </a:pathLst>
            </a:custGeom>
            <a:solidFill>
              <a:srgbClr val="6D81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45" name="Google Shape;16709;p88">
              <a:extLst>
                <a:ext uri="{FF2B5EF4-FFF2-40B4-BE49-F238E27FC236}">
                  <a16:creationId xmlns:a16="http://schemas.microsoft.com/office/drawing/2014/main" id="{2767D053-3977-1194-FF99-8ABA1DF9E1B3}"/>
                </a:ext>
              </a:extLst>
            </p:cNvPr>
            <p:cNvSpPr/>
            <p:nvPr/>
          </p:nvSpPr>
          <p:spPr>
            <a:xfrm>
              <a:off x="6988887" y="1773872"/>
              <a:ext cx="499920" cy="33319"/>
            </a:xfrm>
            <a:custGeom>
              <a:avLst/>
              <a:gdLst/>
              <a:ahLst/>
              <a:cxnLst/>
              <a:rect l="l" t="t" r="r" b="b"/>
              <a:pathLst>
                <a:path w="19070" h="1271" extrusionOk="0">
                  <a:moveTo>
                    <a:pt x="2425" y="0"/>
                  </a:moveTo>
                  <a:lnTo>
                    <a:pt x="0" y="924"/>
                  </a:lnTo>
                  <a:lnTo>
                    <a:pt x="0" y="1271"/>
                  </a:lnTo>
                  <a:lnTo>
                    <a:pt x="19069" y="1271"/>
                  </a:lnTo>
                  <a:lnTo>
                    <a:pt x="19069" y="924"/>
                  </a:lnTo>
                  <a:lnTo>
                    <a:pt x="1665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46" name="Google Shape;16710;p88">
              <a:extLst>
                <a:ext uri="{FF2B5EF4-FFF2-40B4-BE49-F238E27FC236}">
                  <a16:creationId xmlns:a16="http://schemas.microsoft.com/office/drawing/2014/main" id="{D715051C-800D-AD66-8F00-B948A90F2754}"/>
                </a:ext>
              </a:extLst>
            </p:cNvPr>
            <p:cNvSpPr/>
            <p:nvPr/>
          </p:nvSpPr>
          <p:spPr>
            <a:xfrm>
              <a:off x="6988887" y="1798095"/>
              <a:ext cx="499920" cy="40895"/>
            </a:xfrm>
            <a:custGeom>
              <a:avLst/>
              <a:gdLst/>
              <a:ahLst/>
              <a:cxnLst/>
              <a:rect l="l" t="t" r="r" b="b"/>
              <a:pathLst>
                <a:path w="19070" h="1560" extrusionOk="0">
                  <a:moveTo>
                    <a:pt x="0" y="0"/>
                  </a:moveTo>
                  <a:lnTo>
                    <a:pt x="0" y="347"/>
                  </a:lnTo>
                  <a:cubicBezTo>
                    <a:pt x="0" y="1011"/>
                    <a:pt x="549" y="1559"/>
                    <a:pt x="1227" y="1559"/>
                  </a:cubicBezTo>
                  <a:lnTo>
                    <a:pt x="17842" y="1559"/>
                  </a:lnTo>
                  <a:cubicBezTo>
                    <a:pt x="18521" y="1559"/>
                    <a:pt x="19069" y="1011"/>
                    <a:pt x="19069" y="347"/>
                  </a:cubicBezTo>
                  <a:lnTo>
                    <a:pt x="19069" y="0"/>
                  </a:ln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47" name="Google Shape;16711;p88">
              <a:extLst>
                <a:ext uri="{FF2B5EF4-FFF2-40B4-BE49-F238E27FC236}">
                  <a16:creationId xmlns:a16="http://schemas.microsoft.com/office/drawing/2014/main" id="{06EC73F5-6EF6-FEA7-9383-2C7B24C30AB8}"/>
                </a:ext>
              </a:extLst>
            </p:cNvPr>
            <p:cNvSpPr/>
            <p:nvPr/>
          </p:nvSpPr>
          <p:spPr>
            <a:xfrm>
              <a:off x="7149323" y="1798095"/>
              <a:ext cx="180543" cy="29544"/>
            </a:xfrm>
            <a:custGeom>
              <a:avLst/>
              <a:gdLst/>
              <a:ahLst/>
              <a:cxnLst/>
              <a:rect l="l" t="t" r="r" b="b"/>
              <a:pathLst>
                <a:path w="6887" h="1127" extrusionOk="0">
                  <a:moveTo>
                    <a:pt x="1" y="0"/>
                  </a:moveTo>
                  <a:lnTo>
                    <a:pt x="1040" y="1039"/>
                  </a:lnTo>
                  <a:cubicBezTo>
                    <a:pt x="1083" y="1097"/>
                    <a:pt x="1156" y="1126"/>
                    <a:pt x="1242" y="1126"/>
                  </a:cubicBezTo>
                  <a:lnTo>
                    <a:pt x="5645" y="1126"/>
                  </a:lnTo>
                  <a:cubicBezTo>
                    <a:pt x="5717" y="1126"/>
                    <a:pt x="5804" y="1097"/>
                    <a:pt x="5847" y="1039"/>
                  </a:cubicBezTo>
                  <a:lnTo>
                    <a:pt x="6887" y="0"/>
                  </a:lnTo>
                  <a:lnTo>
                    <a:pt x="6064" y="0"/>
                  </a:lnTo>
                  <a:lnTo>
                    <a:pt x="5515" y="549"/>
                  </a:lnTo>
                  <a:lnTo>
                    <a:pt x="1358" y="549"/>
                  </a:lnTo>
                  <a:lnTo>
                    <a:pt x="809" y="0"/>
                  </a:lnTo>
                  <a:close/>
                </a:path>
              </a:pathLst>
            </a:custGeom>
            <a:solidFill>
              <a:srgbClr val="94A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48" name="Google Shape;16712;p88">
              <a:extLst>
                <a:ext uri="{FF2B5EF4-FFF2-40B4-BE49-F238E27FC236}">
                  <a16:creationId xmlns:a16="http://schemas.microsoft.com/office/drawing/2014/main" id="{0A246C8A-7965-5B4E-22AB-5F129C11AC62}"/>
                </a:ext>
              </a:extLst>
            </p:cNvPr>
            <p:cNvSpPr/>
            <p:nvPr/>
          </p:nvSpPr>
          <p:spPr>
            <a:xfrm>
              <a:off x="7052826" y="1562317"/>
              <a:ext cx="372777" cy="188119"/>
            </a:xfrm>
            <a:custGeom>
              <a:avLst/>
              <a:gdLst/>
              <a:ahLst/>
              <a:cxnLst/>
              <a:rect l="l" t="t" r="r" b="b"/>
              <a:pathLst>
                <a:path w="14220" h="7176" extrusionOk="0">
                  <a:moveTo>
                    <a:pt x="1" y="1"/>
                  </a:moveTo>
                  <a:lnTo>
                    <a:pt x="1" y="7175"/>
                  </a:lnTo>
                  <a:lnTo>
                    <a:pt x="14220" y="7175"/>
                  </a:lnTo>
                  <a:lnTo>
                    <a:pt x="14220" y="1"/>
                  </a:lnTo>
                  <a:close/>
                </a:path>
              </a:pathLst>
            </a:custGeom>
            <a:solidFill>
              <a:srgbClr val="91A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49" name="Google Shape;16713;p88">
              <a:extLst>
                <a:ext uri="{FF2B5EF4-FFF2-40B4-BE49-F238E27FC236}">
                  <a16:creationId xmlns:a16="http://schemas.microsoft.com/office/drawing/2014/main" id="{EE4F6A4F-58CF-3DD7-0449-101FB1C0C74F}"/>
                </a:ext>
              </a:extLst>
            </p:cNvPr>
            <p:cNvSpPr/>
            <p:nvPr/>
          </p:nvSpPr>
          <p:spPr>
            <a:xfrm>
              <a:off x="7052826" y="1562317"/>
              <a:ext cx="139674" cy="188119"/>
            </a:xfrm>
            <a:custGeom>
              <a:avLst/>
              <a:gdLst/>
              <a:ahLst/>
              <a:cxnLst/>
              <a:rect l="l" t="t" r="r" b="b"/>
              <a:pathLst>
                <a:path w="5328" h="7176" extrusionOk="0">
                  <a:moveTo>
                    <a:pt x="1" y="1"/>
                  </a:moveTo>
                  <a:lnTo>
                    <a:pt x="1" y="7175"/>
                  </a:lnTo>
                  <a:lnTo>
                    <a:pt x="5327" y="7175"/>
                  </a:lnTo>
                  <a:lnTo>
                    <a:pt x="53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50" name="Google Shape;16714;p88">
              <a:extLst>
                <a:ext uri="{FF2B5EF4-FFF2-40B4-BE49-F238E27FC236}">
                  <a16:creationId xmlns:a16="http://schemas.microsoft.com/office/drawing/2014/main" id="{E81F530E-CF51-4C13-1CED-A30BD941B386}"/>
                </a:ext>
              </a:extLst>
            </p:cNvPr>
            <p:cNvSpPr/>
            <p:nvPr/>
          </p:nvSpPr>
          <p:spPr>
            <a:xfrm>
              <a:off x="7087639" y="1601692"/>
              <a:ext cx="44697" cy="25376"/>
            </a:xfrm>
            <a:custGeom>
              <a:avLst/>
              <a:gdLst/>
              <a:ahLst/>
              <a:cxnLst/>
              <a:rect l="l" t="t" r="r" b="b"/>
              <a:pathLst>
                <a:path w="1705" h="968" extrusionOk="0">
                  <a:moveTo>
                    <a:pt x="189" y="0"/>
                  </a:moveTo>
                  <a:cubicBezTo>
                    <a:pt x="87" y="0"/>
                    <a:pt x="1" y="72"/>
                    <a:pt x="1" y="173"/>
                  </a:cubicBezTo>
                  <a:lnTo>
                    <a:pt x="1" y="794"/>
                  </a:lnTo>
                  <a:cubicBezTo>
                    <a:pt x="1" y="881"/>
                    <a:pt x="87" y="967"/>
                    <a:pt x="189" y="967"/>
                  </a:cubicBezTo>
                  <a:lnTo>
                    <a:pt x="1517" y="967"/>
                  </a:lnTo>
                  <a:cubicBezTo>
                    <a:pt x="1618" y="967"/>
                    <a:pt x="1704" y="881"/>
                    <a:pt x="1704" y="794"/>
                  </a:cubicBezTo>
                  <a:lnTo>
                    <a:pt x="1704" y="173"/>
                  </a:lnTo>
                  <a:cubicBezTo>
                    <a:pt x="1704" y="72"/>
                    <a:pt x="1618" y="0"/>
                    <a:pt x="1517" y="0"/>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51" name="Google Shape;16715;p88">
              <a:extLst>
                <a:ext uri="{FF2B5EF4-FFF2-40B4-BE49-F238E27FC236}">
                  <a16:creationId xmlns:a16="http://schemas.microsoft.com/office/drawing/2014/main" id="{7FFA04F2-97E9-0B26-0CE4-2E408B9685B5}"/>
                </a:ext>
              </a:extLst>
            </p:cNvPr>
            <p:cNvSpPr/>
            <p:nvPr/>
          </p:nvSpPr>
          <p:spPr>
            <a:xfrm>
              <a:off x="7077442" y="1642561"/>
              <a:ext cx="100299" cy="15152"/>
            </a:xfrm>
            <a:custGeom>
              <a:avLst/>
              <a:gdLst/>
              <a:ahLst/>
              <a:cxnLst/>
              <a:rect l="l" t="t" r="r" b="b"/>
              <a:pathLst>
                <a:path w="3826" h="578" extrusionOk="0">
                  <a:moveTo>
                    <a:pt x="390" y="0"/>
                  </a:moveTo>
                  <a:cubicBezTo>
                    <a:pt x="0" y="0"/>
                    <a:pt x="0" y="578"/>
                    <a:pt x="390" y="578"/>
                  </a:cubicBezTo>
                  <a:lnTo>
                    <a:pt x="3436" y="578"/>
                  </a:lnTo>
                  <a:cubicBezTo>
                    <a:pt x="3825" y="578"/>
                    <a:pt x="3825" y="0"/>
                    <a:pt x="3436" y="0"/>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52" name="Google Shape;16716;p88">
              <a:extLst>
                <a:ext uri="{FF2B5EF4-FFF2-40B4-BE49-F238E27FC236}">
                  <a16:creationId xmlns:a16="http://schemas.microsoft.com/office/drawing/2014/main" id="{A18171F1-67B4-7A71-8534-685C2D2A8E3B}"/>
                </a:ext>
              </a:extLst>
            </p:cNvPr>
            <p:cNvSpPr/>
            <p:nvPr/>
          </p:nvSpPr>
          <p:spPr>
            <a:xfrm>
              <a:off x="7122846" y="1671686"/>
              <a:ext cx="44670" cy="25769"/>
            </a:xfrm>
            <a:custGeom>
              <a:avLst/>
              <a:gdLst/>
              <a:ahLst/>
              <a:cxnLst/>
              <a:rect l="l" t="t" r="r" b="b"/>
              <a:pathLst>
                <a:path w="1704" h="983" extrusionOk="0">
                  <a:moveTo>
                    <a:pt x="188" y="1"/>
                  </a:moveTo>
                  <a:cubicBezTo>
                    <a:pt x="87" y="1"/>
                    <a:pt x="0" y="87"/>
                    <a:pt x="0" y="188"/>
                  </a:cubicBezTo>
                  <a:lnTo>
                    <a:pt x="0" y="795"/>
                  </a:lnTo>
                  <a:cubicBezTo>
                    <a:pt x="0" y="896"/>
                    <a:pt x="87" y="982"/>
                    <a:pt x="188" y="982"/>
                  </a:cubicBezTo>
                  <a:lnTo>
                    <a:pt x="1516" y="982"/>
                  </a:lnTo>
                  <a:cubicBezTo>
                    <a:pt x="1617" y="982"/>
                    <a:pt x="1704" y="896"/>
                    <a:pt x="1704" y="795"/>
                  </a:cubicBezTo>
                  <a:lnTo>
                    <a:pt x="1704" y="188"/>
                  </a:lnTo>
                  <a:cubicBezTo>
                    <a:pt x="1704" y="87"/>
                    <a:pt x="1617" y="1"/>
                    <a:pt x="1516"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53" name="Google Shape;16717;p88">
              <a:extLst>
                <a:ext uri="{FF2B5EF4-FFF2-40B4-BE49-F238E27FC236}">
                  <a16:creationId xmlns:a16="http://schemas.microsoft.com/office/drawing/2014/main" id="{B920D6CE-3950-EA23-CB3B-4F9D4BF303F7}"/>
                </a:ext>
              </a:extLst>
            </p:cNvPr>
            <p:cNvSpPr/>
            <p:nvPr/>
          </p:nvSpPr>
          <p:spPr>
            <a:xfrm>
              <a:off x="7077442" y="1712948"/>
              <a:ext cx="100299" cy="15152"/>
            </a:xfrm>
            <a:custGeom>
              <a:avLst/>
              <a:gdLst/>
              <a:ahLst/>
              <a:cxnLst/>
              <a:rect l="l" t="t" r="r" b="b"/>
              <a:pathLst>
                <a:path w="3826" h="578" extrusionOk="0">
                  <a:moveTo>
                    <a:pt x="390" y="0"/>
                  </a:moveTo>
                  <a:cubicBezTo>
                    <a:pt x="0" y="0"/>
                    <a:pt x="0" y="578"/>
                    <a:pt x="390" y="578"/>
                  </a:cubicBezTo>
                  <a:lnTo>
                    <a:pt x="3436" y="578"/>
                  </a:lnTo>
                  <a:cubicBezTo>
                    <a:pt x="3825" y="578"/>
                    <a:pt x="3825" y="0"/>
                    <a:pt x="3436" y="0"/>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54" name="Google Shape;16718;p88">
              <a:extLst>
                <a:ext uri="{FF2B5EF4-FFF2-40B4-BE49-F238E27FC236}">
                  <a16:creationId xmlns:a16="http://schemas.microsoft.com/office/drawing/2014/main" id="{96BDB387-EB9F-5B13-574A-A5D7BAAB8E50}"/>
                </a:ext>
              </a:extLst>
            </p:cNvPr>
            <p:cNvSpPr/>
            <p:nvPr/>
          </p:nvSpPr>
          <p:spPr>
            <a:xfrm>
              <a:off x="7228807" y="1623922"/>
              <a:ext cx="51041" cy="79589"/>
            </a:xfrm>
            <a:custGeom>
              <a:avLst/>
              <a:gdLst/>
              <a:ahLst/>
              <a:cxnLst/>
              <a:rect l="l" t="t" r="r" b="b"/>
              <a:pathLst>
                <a:path w="1947" h="3036" extrusionOk="0">
                  <a:moveTo>
                    <a:pt x="1529" y="1"/>
                  </a:moveTo>
                  <a:cubicBezTo>
                    <a:pt x="1462" y="1"/>
                    <a:pt x="1392" y="27"/>
                    <a:pt x="1328" y="90"/>
                  </a:cubicBezTo>
                  <a:lnTo>
                    <a:pt x="116" y="1317"/>
                  </a:lnTo>
                  <a:cubicBezTo>
                    <a:pt x="0" y="1433"/>
                    <a:pt x="0" y="1606"/>
                    <a:pt x="116" y="1722"/>
                  </a:cubicBezTo>
                  <a:lnTo>
                    <a:pt x="1328" y="2949"/>
                  </a:lnTo>
                  <a:cubicBezTo>
                    <a:pt x="1386" y="2992"/>
                    <a:pt x="1458" y="3035"/>
                    <a:pt x="1530" y="3035"/>
                  </a:cubicBezTo>
                  <a:cubicBezTo>
                    <a:pt x="1790" y="3035"/>
                    <a:pt x="1920" y="2718"/>
                    <a:pt x="1747" y="2544"/>
                  </a:cubicBezTo>
                  <a:lnTo>
                    <a:pt x="722" y="1520"/>
                  </a:lnTo>
                  <a:lnTo>
                    <a:pt x="1747" y="495"/>
                  </a:lnTo>
                  <a:cubicBezTo>
                    <a:pt x="1947" y="295"/>
                    <a:pt x="1754" y="1"/>
                    <a:pt x="1529"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55" name="Google Shape;16719;p88">
              <a:extLst>
                <a:ext uri="{FF2B5EF4-FFF2-40B4-BE49-F238E27FC236}">
                  <a16:creationId xmlns:a16="http://schemas.microsoft.com/office/drawing/2014/main" id="{48037492-61B8-08C4-7B22-D44440BBAD7B}"/>
                </a:ext>
              </a:extLst>
            </p:cNvPr>
            <p:cNvSpPr/>
            <p:nvPr/>
          </p:nvSpPr>
          <p:spPr>
            <a:xfrm>
              <a:off x="7342449" y="1624079"/>
              <a:ext cx="50988" cy="79431"/>
            </a:xfrm>
            <a:custGeom>
              <a:avLst/>
              <a:gdLst/>
              <a:ahLst/>
              <a:cxnLst/>
              <a:rect l="l" t="t" r="r" b="b"/>
              <a:pathLst>
                <a:path w="1945" h="3030" extrusionOk="0">
                  <a:moveTo>
                    <a:pt x="420" y="1"/>
                  </a:moveTo>
                  <a:cubicBezTo>
                    <a:pt x="194" y="1"/>
                    <a:pt x="0" y="291"/>
                    <a:pt x="212" y="503"/>
                  </a:cubicBezTo>
                  <a:lnTo>
                    <a:pt x="1223" y="1514"/>
                  </a:lnTo>
                  <a:lnTo>
                    <a:pt x="212" y="2538"/>
                  </a:lnTo>
                  <a:cubicBezTo>
                    <a:pt x="25" y="2712"/>
                    <a:pt x="155" y="3029"/>
                    <a:pt x="415" y="3029"/>
                  </a:cubicBezTo>
                  <a:cubicBezTo>
                    <a:pt x="487" y="3029"/>
                    <a:pt x="559" y="2986"/>
                    <a:pt x="617" y="2943"/>
                  </a:cubicBezTo>
                  <a:lnTo>
                    <a:pt x="1844" y="1716"/>
                  </a:lnTo>
                  <a:cubicBezTo>
                    <a:pt x="1945" y="1600"/>
                    <a:pt x="1945" y="1427"/>
                    <a:pt x="1844" y="1311"/>
                  </a:cubicBezTo>
                  <a:lnTo>
                    <a:pt x="617" y="84"/>
                  </a:lnTo>
                  <a:cubicBezTo>
                    <a:pt x="555" y="26"/>
                    <a:pt x="486" y="1"/>
                    <a:pt x="420"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56" name="Google Shape;16720;p88">
              <a:extLst>
                <a:ext uri="{FF2B5EF4-FFF2-40B4-BE49-F238E27FC236}">
                  <a16:creationId xmlns:a16="http://schemas.microsoft.com/office/drawing/2014/main" id="{E4A3C471-B3D7-FC77-BA4C-4CA4D963F14F}"/>
                </a:ext>
              </a:extLst>
            </p:cNvPr>
            <p:cNvSpPr/>
            <p:nvPr/>
          </p:nvSpPr>
          <p:spPr>
            <a:xfrm>
              <a:off x="7287450" y="1614485"/>
              <a:ext cx="48734" cy="98490"/>
            </a:xfrm>
            <a:custGeom>
              <a:avLst/>
              <a:gdLst/>
              <a:ahLst/>
              <a:cxnLst/>
              <a:rect l="l" t="t" r="r" b="b"/>
              <a:pathLst>
                <a:path w="1859" h="3757" extrusionOk="0">
                  <a:moveTo>
                    <a:pt x="1494" y="1"/>
                  </a:moveTo>
                  <a:cubicBezTo>
                    <a:pt x="1388" y="1"/>
                    <a:pt x="1281" y="57"/>
                    <a:pt x="1228" y="191"/>
                  </a:cubicBezTo>
                  <a:lnTo>
                    <a:pt x="73" y="3366"/>
                  </a:lnTo>
                  <a:cubicBezTo>
                    <a:pt x="1" y="3554"/>
                    <a:pt x="131" y="3742"/>
                    <a:pt x="333" y="3756"/>
                  </a:cubicBezTo>
                  <a:cubicBezTo>
                    <a:pt x="463" y="3756"/>
                    <a:pt x="564" y="3684"/>
                    <a:pt x="607" y="3568"/>
                  </a:cubicBezTo>
                  <a:lnTo>
                    <a:pt x="1776" y="393"/>
                  </a:lnTo>
                  <a:cubicBezTo>
                    <a:pt x="1858" y="165"/>
                    <a:pt x="1676" y="1"/>
                    <a:pt x="1494"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grpSp>
      <p:grpSp>
        <p:nvGrpSpPr>
          <p:cNvPr id="257" name="Google Shape;14999;p86">
            <a:extLst>
              <a:ext uri="{FF2B5EF4-FFF2-40B4-BE49-F238E27FC236}">
                <a16:creationId xmlns:a16="http://schemas.microsoft.com/office/drawing/2014/main" id="{FCB929DB-651D-1C47-6E40-8F8CECB300C0}"/>
              </a:ext>
            </a:extLst>
          </p:cNvPr>
          <p:cNvGrpSpPr/>
          <p:nvPr/>
        </p:nvGrpSpPr>
        <p:grpSpPr>
          <a:xfrm>
            <a:off x="2040320" y="3919035"/>
            <a:ext cx="314599" cy="342885"/>
            <a:chOff x="7086220" y="1981566"/>
            <a:chExt cx="343799" cy="360524"/>
          </a:xfrm>
        </p:grpSpPr>
        <p:sp>
          <p:nvSpPr>
            <p:cNvPr id="258" name="Google Shape;15000;p86">
              <a:extLst>
                <a:ext uri="{FF2B5EF4-FFF2-40B4-BE49-F238E27FC236}">
                  <a16:creationId xmlns:a16="http://schemas.microsoft.com/office/drawing/2014/main" id="{066AB2CC-E216-26F4-A781-919EF3010065}"/>
                </a:ext>
              </a:extLst>
            </p:cNvPr>
            <p:cNvSpPr/>
            <p:nvPr/>
          </p:nvSpPr>
          <p:spPr>
            <a:xfrm>
              <a:off x="7111098" y="2115156"/>
              <a:ext cx="222414" cy="226935"/>
            </a:xfrm>
            <a:custGeom>
              <a:avLst/>
              <a:gdLst/>
              <a:ahLst/>
              <a:cxnLst/>
              <a:rect l="l" t="t" r="r" b="b"/>
              <a:pathLst>
                <a:path w="8511" h="8684" extrusionOk="0">
                  <a:moveTo>
                    <a:pt x="1279" y="0"/>
                  </a:moveTo>
                  <a:cubicBezTo>
                    <a:pt x="1279" y="4116"/>
                    <a:pt x="0" y="7837"/>
                    <a:pt x="0" y="7837"/>
                  </a:cubicBezTo>
                  <a:cubicBezTo>
                    <a:pt x="0" y="7847"/>
                    <a:pt x="0" y="7856"/>
                    <a:pt x="0" y="7876"/>
                  </a:cubicBezTo>
                  <a:cubicBezTo>
                    <a:pt x="0" y="8318"/>
                    <a:pt x="1904" y="8683"/>
                    <a:pt x="4251" y="8683"/>
                  </a:cubicBezTo>
                  <a:cubicBezTo>
                    <a:pt x="6607" y="8683"/>
                    <a:pt x="8511" y="8328"/>
                    <a:pt x="8511" y="7876"/>
                  </a:cubicBezTo>
                  <a:cubicBezTo>
                    <a:pt x="8511" y="7856"/>
                    <a:pt x="8511" y="7847"/>
                    <a:pt x="8511" y="7837"/>
                  </a:cubicBezTo>
                  <a:lnTo>
                    <a:pt x="8501" y="7837"/>
                  </a:lnTo>
                  <a:cubicBezTo>
                    <a:pt x="8501" y="7837"/>
                    <a:pt x="7222" y="4116"/>
                    <a:pt x="7222" y="0"/>
                  </a:cubicBezTo>
                  <a:close/>
                </a:path>
              </a:pathLst>
            </a:custGeom>
            <a:solidFill>
              <a:srgbClr val="3D54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59" name="Google Shape;15001;p86">
              <a:extLst>
                <a:ext uri="{FF2B5EF4-FFF2-40B4-BE49-F238E27FC236}">
                  <a16:creationId xmlns:a16="http://schemas.microsoft.com/office/drawing/2014/main" id="{CC56AEF9-AF96-8660-E089-2648E0CCF22B}"/>
                </a:ext>
              </a:extLst>
            </p:cNvPr>
            <p:cNvSpPr/>
            <p:nvPr/>
          </p:nvSpPr>
          <p:spPr>
            <a:xfrm>
              <a:off x="7111098" y="2115156"/>
              <a:ext cx="222414" cy="226673"/>
            </a:xfrm>
            <a:custGeom>
              <a:avLst/>
              <a:gdLst/>
              <a:ahLst/>
              <a:cxnLst/>
              <a:rect l="l" t="t" r="r" b="b"/>
              <a:pathLst>
                <a:path w="8511" h="8674" extrusionOk="0">
                  <a:moveTo>
                    <a:pt x="5760" y="0"/>
                  </a:moveTo>
                  <a:cubicBezTo>
                    <a:pt x="5760" y="2356"/>
                    <a:pt x="6174" y="4587"/>
                    <a:pt x="6539" y="6058"/>
                  </a:cubicBezTo>
                  <a:cubicBezTo>
                    <a:pt x="6780" y="7049"/>
                    <a:pt x="6049" y="8001"/>
                    <a:pt x="5030" y="8029"/>
                  </a:cubicBezTo>
                  <a:cubicBezTo>
                    <a:pt x="4799" y="8039"/>
                    <a:pt x="4539" y="8039"/>
                    <a:pt x="4260" y="8039"/>
                  </a:cubicBezTo>
                  <a:cubicBezTo>
                    <a:pt x="2270" y="8039"/>
                    <a:pt x="597" y="7779"/>
                    <a:pt x="135" y="7424"/>
                  </a:cubicBezTo>
                  <a:cubicBezTo>
                    <a:pt x="58" y="7693"/>
                    <a:pt x="0" y="7837"/>
                    <a:pt x="0" y="7837"/>
                  </a:cubicBezTo>
                  <a:cubicBezTo>
                    <a:pt x="0" y="7847"/>
                    <a:pt x="0" y="7856"/>
                    <a:pt x="0" y="7876"/>
                  </a:cubicBezTo>
                  <a:cubicBezTo>
                    <a:pt x="0" y="8270"/>
                    <a:pt x="1520" y="8606"/>
                    <a:pt x="3520" y="8674"/>
                  </a:cubicBezTo>
                  <a:lnTo>
                    <a:pt x="4260" y="8674"/>
                  </a:lnTo>
                  <a:cubicBezTo>
                    <a:pt x="6607" y="8674"/>
                    <a:pt x="8511" y="8308"/>
                    <a:pt x="8511" y="7866"/>
                  </a:cubicBezTo>
                  <a:cubicBezTo>
                    <a:pt x="8511" y="7847"/>
                    <a:pt x="8511" y="7837"/>
                    <a:pt x="8511" y="7818"/>
                  </a:cubicBezTo>
                  <a:lnTo>
                    <a:pt x="8501" y="7837"/>
                  </a:lnTo>
                  <a:lnTo>
                    <a:pt x="8501" y="7827"/>
                  </a:lnTo>
                  <a:lnTo>
                    <a:pt x="8501" y="7818"/>
                  </a:lnTo>
                  <a:cubicBezTo>
                    <a:pt x="8491" y="7779"/>
                    <a:pt x="8443" y="7635"/>
                    <a:pt x="8386" y="7433"/>
                  </a:cubicBezTo>
                  <a:cubicBezTo>
                    <a:pt x="8059" y="6356"/>
                    <a:pt x="7232" y="3308"/>
                    <a:pt x="7232" y="0"/>
                  </a:cubicBezTo>
                  <a:close/>
                </a:path>
              </a:pathLst>
            </a:custGeom>
            <a:solidFill>
              <a:srgbClr val="2D4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60" name="Google Shape;15002;p86">
              <a:extLst>
                <a:ext uri="{FF2B5EF4-FFF2-40B4-BE49-F238E27FC236}">
                  <a16:creationId xmlns:a16="http://schemas.microsoft.com/office/drawing/2014/main" id="{CF00AAEC-E20C-63C2-A248-01D684DFEE8A}"/>
                </a:ext>
              </a:extLst>
            </p:cNvPr>
            <p:cNvSpPr/>
            <p:nvPr/>
          </p:nvSpPr>
          <p:spPr>
            <a:xfrm>
              <a:off x="7140236" y="2115156"/>
              <a:ext cx="163616" cy="73641"/>
            </a:xfrm>
            <a:custGeom>
              <a:avLst/>
              <a:gdLst/>
              <a:ahLst/>
              <a:cxnLst/>
              <a:rect l="l" t="t" r="r" b="b"/>
              <a:pathLst>
                <a:path w="6261" h="2818" extrusionOk="0">
                  <a:moveTo>
                    <a:pt x="155" y="0"/>
                  </a:moveTo>
                  <a:cubicBezTo>
                    <a:pt x="155" y="865"/>
                    <a:pt x="107" y="1731"/>
                    <a:pt x="1" y="2596"/>
                  </a:cubicBezTo>
                  <a:cubicBezTo>
                    <a:pt x="1039" y="2741"/>
                    <a:pt x="2088" y="2818"/>
                    <a:pt x="3136" y="2818"/>
                  </a:cubicBezTo>
                  <a:cubicBezTo>
                    <a:pt x="4184" y="2818"/>
                    <a:pt x="5222" y="2741"/>
                    <a:pt x="6261" y="2596"/>
                  </a:cubicBezTo>
                  <a:cubicBezTo>
                    <a:pt x="6165" y="1731"/>
                    <a:pt x="6107" y="865"/>
                    <a:pt x="6107" y="0"/>
                  </a:cubicBezTo>
                  <a:close/>
                </a:path>
              </a:pathLst>
            </a:custGeom>
            <a:solidFill>
              <a:srgbClr val="7084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61" name="Google Shape;15003;p86">
              <a:extLst>
                <a:ext uri="{FF2B5EF4-FFF2-40B4-BE49-F238E27FC236}">
                  <a16:creationId xmlns:a16="http://schemas.microsoft.com/office/drawing/2014/main" id="{902B04D2-A1AC-7EB2-33FA-735AE6348622}"/>
                </a:ext>
              </a:extLst>
            </p:cNvPr>
            <p:cNvSpPr/>
            <p:nvPr/>
          </p:nvSpPr>
          <p:spPr>
            <a:xfrm>
              <a:off x="7261622" y="2115156"/>
              <a:ext cx="42230" cy="71891"/>
            </a:xfrm>
            <a:custGeom>
              <a:avLst/>
              <a:gdLst/>
              <a:ahLst/>
              <a:cxnLst/>
              <a:rect l="l" t="t" r="r" b="b"/>
              <a:pathLst>
                <a:path w="1616" h="2751" extrusionOk="0">
                  <a:moveTo>
                    <a:pt x="0" y="0"/>
                  </a:moveTo>
                  <a:cubicBezTo>
                    <a:pt x="0" y="923"/>
                    <a:pt x="58" y="1837"/>
                    <a:pt x="173" y="2750"/>
                  </a:cubicBezTo>
                  <a:cubicBezTo>
                    <a:pt x="683" y="2721"/>
                    <a:pt x="1174" y="2664"/>
                    <a:pt x="1616" y="2596"/>
                  </a:cubicBezTo>
                  <a:cubicBezTo>
                    <a:pt x="1587" y="2289"/>
                    <a:pt x="1558" y="1971"/>
                    <a:pt x="1529" y="1654"/>
                  </a:cubicBezTo>
                  <a:lnTo>
                    <a:pt x="1529" y="1644"/>
                  </a:lnTo>
                  <a:cubicBezTo>
                    <a:pt x="1520" y="1539"/>
                    <a:pt x="1510" y="1442"/>
                    <a:pt x="1510" y="1337"/>
                  </a:cubicBezTo>
                  <a:lnTo>
                    <a:pt x="1510" y="1317"/>
                  </a:lnTo>
                  <a:cubicBezTo>
                    <a:pt x="1501" y="1212"/>
                    <a:pt x="1501" y="1115"/>
                    <a:pt x="1491" y="1019"/>
                  </a:cubicBezTo>
                  <a:lnTo>
                    <a:pt x="1491" y="981"/>
                  </a:lnTo>
                  <a:cubicBezTo>
                    <a:pt x="1491" y="885"/>
                    <a:pt x="1481" y="779"/>
                    <a:pt x="1481" y="683"/>
                  </a:cubicBezTo>
                  <a:lnTo>
                    <a:pt x="1481" y="654"/>
                  </a:lnTo>
                  <a:cubicBezTo>
                    <a:pt x="1481" y="548"/>
                    <a:pt x="1481" y="452"/>
                    <a:pt x="1472" y="346"/>
                  </a:cubicBezTo>
                  <a:lnTo>
                    <a:pt x="1472" y="327"/>
                  </a:lnTo>
                  <a:lnTo>
                    <a:pt x="1472" y="0"/>
                  </a:lnTo>
                  <a:close/>
                </a:path>
              </a:pathLst>
            </a:custGeom>
            <a:solidFill>
              <a:srgbClr val="5F75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62" name="Google Shape;15004;p86">
              <a:extLst>
                <a:ext uri="{FF2B5EF4-FFF2-40B4-BE49-F238E27FC236}">
                  <a16:creationId xmlns:a16="http://schemas.microsoft.com/office/drawing/2014/main" id="{AE39D5F0-F8B4-76F4-4A34-EB61A263C891}"/>
                </a:ext>
              </a:extLst>
            </p:cNvPr>
            <p:cNvSpPr/>
            <p:nvPr/>
          </p:nvSpPr>
          <p:spPr>
            <a:xfrm>
              <a:off x="7086220" y="2087743"/>
              <a:ext cx="271909" cy="65619"/>
            </a:xfrm>
            <a:custGeom>
              <a:avLst/>
              <a:gdLst/>
              <a:ahLst/>
              <a:cxnLst/>
              <a:rect l="l" t="t" r="r" b="b"/>
              <a:pathLst>
                <a:path w="10405" h="2511" extrusionOk="0">
                  <a:moveTo>
                    <a:pt x="5203" y="1"/>
                  </a:moveTo>
                  <a:cubicBezTo>
                    <a:pt x="2327" y="1"/>
                    <a:pt x="0" y="568"/>
                    <a:pt x="0" y="1261"/>
                  </a:cubicBezTo>
                  <a:cubicBezTo>
                    <a:pt x="0" y="1953"/>
                    <a:pt x="2327" y="2511"/>
                    <a:pt x="5203" y="2511"/>
                  </a:cubicBezTo>
                  <a:cubicBezTo>
                    <a:pt x="8078" y="2511"/>
                    <a:pt x="10405" y="1953"/>
                    <a:pt x="10405" y="1261"/>
                  </a:cubicBezTo>
                  <a:cubicBezTo>
                    <a:pt x="10405" y="568"/>
                    <a:pt x="8078" y="1"/>
                    <a:pt x="5203" y="1"/>
                  </a:cubicBezTo>
                  <a:close/>
                </a:path>
              </a:pathLst>
            </a:custGeom>
            <a:solidFill>
              <a:srgbClr val="3049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63" name="Google Shape;15005;p86">
              <a:extLst>
                <a:ext uri="{FF2B5EF4-FFF2-40B4-BE49-F238E27FC236}">
                  <a16:creationId xmlns:a16="http://schemas.microsoft.com/office/drawing/2014/main" id="{4C794E9F-42FF-3C84-E86C-B6B2AA46E9FD}"/>
                </a:ext>
              </a:extLst>
            </p:cNvPr>
            <p:cNvSpPr/>
            <p:nvPr/>
          </p:nvSpPr>
          <p:spPr>
            <a:xfrm>
              <a:off x="7125916" y="2108622"/>
              <a:ext cx="192518" cy="23911"/>
            </a:xfrm>
            <a:custGeom>
              <a:avLst/>
              <a:gdLst/>
              <a:ahLst/>
              <a:cxnLst/>
              <a:rect l="l" t="t" r="r" b="b"/>
              <a:pathLst>
                <a:path w="7367" h="915" extrusionOk="0">
                  <a:moveTo>
                    <a:pt x="3684" y="0"/>
                  </a:moveTo>
                  <a:cubicBezTo>
                    <a:pt x="2652" y="0"/>
                    <a:pt x="1621" y="87"/>
                    <a:pt x="597" y="260"/>
                  </a:cubicBezTo>
                  <a:cubicBezTo>
                    <a:pt x="405" y="298"/>
                    <a:pt x="232" y="337"/>
                    <a:pt x="87" y="375"/>
                  </a:cubicBezTo>
                  <a:cubicBezTo>
                    <a:pt x="1" y="394"/>
                    <a:pt x="1" y="519"/>
                    <a:pt x="87" y="548"/>
                  </a:cubicBezTo>
                  <a:cubicBezTo>
                    <a:pt x="232" y="587"/>
                    <a:pt x="405" y="625"/>
                    <a:pt x="597" y="664"/>
                  </a:cubicBezTo>
                  <a:cubicBezTo>
                    <a:pt x="1565" y="828"/>
                    <a:pt x="2542" y="914"/>
                    <a:pt x="3528" y="914"/>
                  </a:cubicBezTo>
                  <a:cubicBezTo>
                    <a:pt x="3580" y="914"/>
                    <a:pt x="3632" y="914"/>
                    <a:pt x="3684" y="914"/>
                  </a:cubicBezTo>
                  <a:cubicBezTo>
                    <a:pt x="3736" y="914"/>
                    <a:pt x="3788" y="914"/>
                    <a:pt x="3840" y="914"/>
                  </a:cubicBezTo>
                  <a:cubicBezTo>
                    <a:pt x="4825" y="914"/>
                    <a:pt x="5802" y="828"/>
                    <a:pt x="6770" y="664"/>
                  </a:cubicBezTo>
                  <a:cubicBezTo>
                    <a:pt x="6963" y="625"/>
                    <a:pt x="7136" y="587"/>
                    <a:pt x="7280" y="548"/>
                  </a:cubicBezTo>
                  <a:cubicBezTo>
                    <a:pt x="7367" y="519"/>
                    <a:pt x="7367" y="394"/>
                    <a:pt x="7280" y="375"/>
                  </a:cubicBezTo>
                  <a:cubicBezTo>
                    <a:pt x="7136" y="337"/>
                    <a:pt x="6963" y="298"/>
                    <a:pt x="6770" y="260"/>
                  </a:cubicBezTo>
                  <a:cubicBezTo>
                    <a:pt x="5746" y="87"/>
                    <a:pt x="4715" y="0"/>
                    <a:pt x="3684" y="0"/>
                  </a:cubicBezTo>
                  <a:close/>
                </a:path>
              </a:pathLst>
            </a:custGeom>
            <a:solidFill>
              <a:srgbClr val="223D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64" name="Google Shape;15006;p86">
              <a:extLst>
                <a:ext uri="{FF2B5EF4-FFF2-40B4-BE49-F238E27FC236}">
                  <a16:creationId xmlns:a16="http://schemas.microsoft.com/office/drawing/2014/main" id="{A92E5F69-6070-5E75-8C79-08A28BD19BF9}"/>
                </a:ext>
              </a:extLst>
            </p:cNvPr>
            <p:cNvSpPr/>
            <p:nvPr/>
          </p:nvSpPr>
          <p:spPr>
            <a:xfrm>
              <a:off x="7182701" y="1981566"/>
              <a:ext cx="247318" cy="90758"/>
            </a:xfrm>
            <a:custGeom>
              <a:avLst/>
              <a:gdLst/>
              <a:ahLst/>
              <a:cxnLst/>
              <a:rect l="l" t="t" r="r" b="b"/>
              <a:pathLst>
                <a:path w="9464" h="3473" extrusionOk="0">
                  <a:moveTo>
                    <a:pt x="8979" y="1"/>
                  </a:moveTo>
                  <a:cubicBezTo>
                    <a:pt x="8961" y="1"/>
                    <a:pt x="8943" y="2"/>
                    <a:pt x="8925" y="6"/>
                  </a:cubicBezTo>
                  <a:lnTo>
                    <a:pt x="203" y="2843"/>
                  </a:lnTo>
                  <a:cubicBezTo>
                    <a:pt x="68" y="2910"/>
                    <a:pt x="1" y="3073"/>
                    <a:pt x="49" y="3218"/>
                  </a:cubicBezTo>
                  <a:lnTo>
                    <a:pt x="59" y="3237"/>
                  </a:lnTo>
                  <a:cubicBezTo>
                    <a:pt x="84" y="3374"/>
                    <a:pt x="209" y="3472"/>
                    <a:pt x="344" y="3472"/>
                  </a:cubicBezTo>
                  <a:cubicBezTo>
                    <a:pt x="361" y="3472"/>
                    <a:pt x="378" y="3471"/>
                    <a:pt x="395" y="3468"/>
                  </a:cubicBezTo>
                  <a:lnTo>
                    <a:pt x="9242" y="1093"/>
                  </a:lnTo>
                  <a:cubicBezTo>
                    <a:pt x="9386" y="1035"/>
                    <a:pt x="9463" y="862"/>
                    <a:pt x="9405" y="718"/>
                  </a:cubicBezTo>
                  <a:lnTo>
                    <a:pt x="9261" y="237"/>
                  </a:lnTo>
                  <a:cubicBezTo>
                    <a:pt x="9236" y="93"/>
                    <a:pt x="9113" y="1"/>
                    <a:pt x="8979" y="1"/>
                  </a:cubicBezTo>
                  <a:close/>
                </a:path>
              </a:pathLst>
            </a:custGeom>
            <a:solidFill>
              <a:srgbClr val="4158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65" name="Google Shape;15007;p86">
              <a:extLst>
                <a:ext uri="{FF2B5EF4-FFF2-40B4-BE49-F238E27FC236}">
                  <a16:creationId xmlns:a16="http://schemas.microsoft.com/office/drawing/2014/main" id="{3C183E60-2BB4-0D17-4881-DC4FFFA1DB56}"/>
                </a:ext>
              </a:extLst>
            </p:cNvPr>
            <p:cNvSpPr/>
            <p:nvPr/>
          </p:nvSpPr>
          <p:spPr>
            <a:xfrm>
              <a:off x="7184478" y="1993012"/>
              <a:ext cx="245541" cy="79312"/>
            </a:xfrm>
            <a:custGeom>
              <a:avLst/>
              <a:gdLst/>
              <a:ahLst/>
              <a:cxnLst/>
              <a:rect l="l" t="t" r="r" b="b"/>
              <a:pathLst>
                <a:path w="9396" h="3035" extrusionOk="0">
                  <a:moveTo>
                    <a:pt x="9251" y="1"/>
                  </a:moveTo>
                  <a:lnTo>
                    <a:pt x="0" y="2818"/>
                  </a:lnTo>
                  <a:cubicBezTo>
                    <a:pt x="34" y="2945"/>
                    <a:pt x="142" y="3035"/>
                    <a:pt x="273" y="3035"/>
                  </a:cubicBezTo>
                  <a:cubicBezTo>
                    <a:pt x="291" y="3035"/>
                    <a:pt x="309" y="3033"/>
                    <a:pt x="327" y="3030"/>
                  </a:cubicBezTo>
                  <a:lnTo>
                    <a:pt x="9174" y="655"/>
                  </a:lnTo>
                  <a:cubicBezTo>
                    <a:pt x="9318" y="587"/>
                    <a:pt x="9395" y="424"/>
                    <a:pt x="9337" y="270"/>
                  </a:cubicBezTo>
                  <a:lnTo>
                    <a:pt x="9251" y="1"/>
                  </a:lnTo>
                  <a:close/>
                </a:path>
              </a:pathLst>
            </a:custGeom>
            <a:solidFill>
              <a:srgbClr val="324B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66" name="Google Shape;15008;p86">
              <a:extLst>
                <a:ext uri="{FF2B5EF4-FFF2-40B4-BE49-F238E27FC236}">
                  <a16:creationId xmlns:a16="http://schemas.microsoft.com/office/drawing/2014/main" id="{9D62453B-5BE7-733D-2DA8-9A27714814DA}"/>
                </a:ext>
              </a:extLst>
            </p:cNvPr>
            <p:cNvSpPr/>
            <p:nvPr/>
          </p:nvSpPr>
          <p:spPr>
            <a:xfrm>
              <a:off x="7182466" y="2042507"/>
              <a:ext cx="52291" cy="30000"/>
            </a:xfrm>
            <a:custGeom>
              <a:avLst/>
              <a:gdLst/>
              <a:ahLst/>
              <a:cxnLst/>
              <a:rect l="l" t="t" r="r" b="b"/>
              <a:pathLst>
                <a:path w="2001" h="1148" extrusionOk="0">
                  <a:moveTo>
                    <a:pt x="1789" y="1"/>
                  </a:moveTo>
                  <a:lnTo>
                    <a:pt x="212" y="520"/>
                  </a:lnTo>
                  <a:cubicBezTo>
                    <a:pt x="68" y="578"/>
                    <a:pt x="0" y="741"/>
                    <a:pt x="58" y="886"/>
                  </a:cubicBezTo>
                  <a:lnTo>
                    <a:pt x="68" y="915"/>
                  </a:lnTo>
                  <a:cubicBezTo>
                    <a:pt x="94" y="1055"/>
                    <a:pt x="217" y="1148"/>
                    <a:pt x="363" y="1148"/>
                  </a:cubicBezTo>
                  <a:cubicBezTo>
                    <a:pt x="377" y="1148"/>
                    <a:pt x="390" y="1147"/>
                    <a:pt x="404" y="1145"/>
                  </a:cubicBezTo>
                  <a:lnTo>
                    <a:pt x="2000" y="713"/>
                  </a:lnTo>
                  <a:lnTo>
                    <a:pt x="1789" y="1"/>
                  </a:lnTo>
                  <a:close/>
                </a:path>
              </a:pathLst>
            </a:custGeom>
            <a:solidFill>
              <a:srgbClr val="CDD8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67" name="Google Shape;15009;p86">
              <a:extLst>
                <a:ext uri="{FF2B5EF4-FFF2-40B4-BE49-F238E27FC236}">
                  <a16:creationId xmlns:a16="http://schemas.microsoft.com/office/drawing/2014/main" id="{ADD73C55-6E1B-97FB-E5D0-5F148C843C84}"/>
                </a:ext>
              </a:extLst>
            </p:cNvPr>
            <p:cNvSpPr/>
            <p:nvPr/>
          </p:nvSpPr>
          <p:spPr>
            <a:xfrm>
              <a:off x="7184478" y="2052333"/>
              <a:ext cx="50279" cy="19103"/>
            </a:xfrm>
            <a:custGeom>
              <a:avLst/>
              <a:gdLst/>
              <a:ahLst/>
              <a:cxnLst/>
              <a:rect l="l" t="t" r="r" b="b"/>
              <a:pathLst>
                <a:path w="1924" h="731" extrusionOk="0">
                  <a:moveTo>
                    <a:pt x="1827" y="0"/>
                  </a:moveTo>
                  <a:lnTo>
                    <a:pt x="0" y="548"/>
                  </a:lnTo>
                  <a:lnTo>
                    <a:pt x="10" y="577"/>
                  </a:lnTo>
                  <a:lnTo>
                    <a:pt x="20" y="606"/>
                  </a:lnTo>
                  <a:lnTo>
                    <a:pt x="39" y="635"/>
                  </a:lnTo>
                  <a:lnTo>
                    <a:pt x="48" y="654"/>
                  </a:lnTo>
                  <a:lnTo>
                    <a:pt x="68" y="673"/>
                  </a:lnTo>
                  <a:lnTo>
                    <a:pt x="87" y="683"/>
                  </a:lnTo>
                  <a:lnTo>
                    <a:pt x="106" y="702"/>
                  </a:lnTo>
                  <a:lnTo>
                    <a:pt x="116" y="712"/>
                  </a:lnTo>
                  <a:lnTo>
                    <a:pt x="135" y="721"/>
                  </a:lnTo>
                  <a:lnTo>
                    <a:pt x="145" y="721"/>
                  </a:lnTo>
                  <a:lnTo>
                    <a:pt x="154" y="731"/>
                  </a:lnTo>
                  <a:lnTo>
                    <a:pt x="308" y="731"/>
                  </a:lnTo>
                  <a:lnTo>
                    <a:pt x="1923" y="327"/>
                  </a:lnTo>
                  <a:lnTo>
                    <a:pt x="1827" y="0"/>
                  </a:ln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68" name="Google Shape;15010;p86">
              <a:extLst>
                <a:ext uri="{FF2B5EF4-FFF2-40B4-BE49-F238E27FC236}">
                  <a16:creationId xmlns:a16="http://schemas.microsoft.com/office/drawing/2014/main" id="{717189F8-E56E-CACC-2BFA-49D94317A097}"/>
                </a:ext>
              </a:extLst>
            </p:cNvPr>
            <p:cNvSpPr/>
            <p:nvPr/>
          </p:nvSpPr>
          <p:spPr>
            <a:xfrm>
              <a:off x="7113607" y="2030460"/>
              <a:ext cx="37213" cy="33685"/>
            </a:xfrm>
            <a:custGeom>
              <a:avLst/>
              <a:gdLst/>
              <a:ahLst/>
              <a:cxnLst/>
              <a:rect l="l" t="t" r="r" b="b"/>
              <a:pathLst>
                <a:path w="1424" h="1289" extrusionOk="0">
                  <a:moveTo>
                    <a:pt x="712" y="0"/>
                  </a:moveTo>
                  <a:cubicBezTo>
                    <a:pt x="611" y="0"/>
                    <a:pt x="510" y="68"/>
                    <a:pt x="510" y="202"/>
                  </a:cubicBezTo>
                  <a:lnTo>
                    <a:pt x="510" y="443"/>
                  </a:lnTo>
                  <a:lnTo>
                    <a:pt x="270" y="443"/>
                  </a:lnTo>
                  <a:cubicBezTo>
                    <a:pt x="1" y="443"/>
                    <a:pt x="1" y="847"/>
                    <a:pt x="270" y="847"/>
                  </a:cubicBezTo>
                  <a:lnTo>
                    <a:pt x="510" y="847"/>
                  </a:lnTo>
                  <a:lnTo>
                    <a:pt x="510" y="1087"/>
                  </a:lnTo>
                  <a:cubicBezTo>
                    <a:pt x="510" y="1222"/>
                    <a:pt x="611" y="1289"/>
                    <a:pt x="712" y="1289"/>
                  </a:cubicBezTo>
                  <a:cubicBezTo>
                    <a:pt x="813" y="1289"/>
                    <a:pt x="914" y="1222"/>
                    <a:pt x="914" y="1087"/>
                  </a:cubicBezTo>
                  <a:lnTo>
                    <a:pt x="914" y="847"/>
                  </a:lnTo>
                  <a:lnTo>
                    <a:pt x="1154" y="847"/>
                  </a:lnTo>
                  <a:cubicBezTo>
                    <a:pt x="1424" y="847"/>
                    <a:pt x="1424" y="443"/>
                    <a:pt x="1154" y="443"/>
                  </a:cubicBezTo>
                  <a:lnTo>
                    <a:pt x="914" y="443"/>
                  </a:lnTo>
                  <a:lnTo>
                    <a:pt x="914" y="202"/>
                  </a:lnTo>
                  <a:cubicBezTo>
                    <a:pt x="914" y="68"/>
                    <a:pt x="813" y="0"/>
                    <a:pt x="712" y="0"/>
                  </a:cubicBezTo>
                  <a:close/>
                </a:path>
              </a:pathLst>
            </a:custGeom>
            <a:solidFill>
              <a:srgbClr val="CBD5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69" name="Google Shape;15011;p86">
              <a:extLst>
                <a:ext uri="{FF2B5EF4-FFF2-40B4-BE49-F238E27FC236}">
                  <a16:creationId xmlns:a16="http://schemas.microsoft.com/office/drawing/2014/main" id="{DBC714A6-8EDE-F708-C078-7B54960BD803}"/>
                </a:ext>
              </a:extLst>
            </p:cNvPr>
            <p:cNvSpPr/>
            <p:nvPr/>
          </p:nvSpPr>
          <p:spPr>
            <a:xfrm>
              <a:off x="7312371" y="2051314"/>
              <a:ext cx="37213" cy="33711"/>
            </a:xfrm>
            <a:custGeom>
              <a:avLst/>
              <a:gdLst/>
              <a:ahLst/>
              <a:cxnLst/>
              <a:rect l="l" t="t" r="r" b="b"/>
              <a:pathLst>
                <a:path w="1424" h="1290" extrusionOk="0">
                  <a:moveTo>
                    <a:pt x="712" y="1"/>
                  </a:moveTo>
                  <a:cubicBezTo>
                    <a:pt x="597" y="1"/>
                    <a:pt x="510" y="97"/>
                    <a:pt x="510" y="202"/>
                  </a:cubicBezTo>
                  <a:lnTo>
                    <a:pt x="510" y="443"/>
                  </a:lnTo>
                  <a:lnTo>
                    <a:pt x="270" y="443"/>
                  </a:lnTo>
                  <a:cubicBezTo>
                    <a:pt x="1" y="443"/>
                    <a:pt x="1" y="847"/>
                    <a:pt x="270" y="847"/>
                  </a:cubicBezTo>
                  <a:lnTo>
                    <a:pt x="510" y="847"/>
                  </a:lnTo>
                  <a:lnTo>
                    <a:pt x="510" y="1087"/>
                  </a:lnTo>
                  <a:cubicBezTo>
                    <a:pt x="510" y="1222"/>
                    <a:pt x="611" y="1289"/>
                    <a:pt x="712" y="1289"/>
                  </a:cubicBezTo>
                  <a:cubicBezTo>
                    <a:pt x="813" y="1289"/>
                    <a:pt x="914" y="1222"/>
                    <a:pt x="914" y="1087"/>
                  </a:cubicBezTo>
                  <a:lnTo>
                    <a:pt x="914" y="847"/>
                  </a:lnTo>
                  <a:lnTo>
                    <a:pt x="1155" y="847"/>
                  </a:lnTo>
                  <a:cubicBezTo>
                    <a:pt x="1424" y="847"/>
                    <a:pt x="1424" y="443"/>
                    <a:pt x="1155" y="443"/>
                  </a:cubicBezTo>
                  <a:lnTo>
                    <a:pt x="914" y="443"/>
                  </a:lnTo>
                  <a:lnTo>
                    <a:pt x="914" y="202"/>
                  </a:lnTo>
                  <a:cubicBezTo>
                    <a:pt x="914" y="97"/>
                    <a:pt x="828" y="1"/>
                    <a:pt x="712" y="1"/>
                  </a:cubicBezTo>
                  <a:close/>
                </a:path>
              </a:pathLst>
            </a:custGeom>
            <a:solidFill>
              <a:srgbClr val="CBD5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70" name="Google Shape;15012;p86">
              <a:extLst>
                <a:ext uri="{FF2B5EF4-FFF2-40B4-BE49-F238E27FC236}">
                  <a16:creationId xmlns:a16="http://schemas.microsoft.com/office/drawing/2014/main" id="{2F461A01-24C7-5610-2ED5-3BDE5AB6D7BF}"/>
                </a:ext>
              </a:extLst>
            </p:cNvPr>
            <p:cNvSpPr/>
            <p:nvPr/>
          </p:nvSpPr>
          <p:spPr>
            <a:xfrm>
              <a:off x="7235489" y="1982455"/>
              <a:ext cx="37213" cy="33711"/>
            </a:xfrm>
            <a:custGeom>
              <a:avLst/>
              <a:gdLst/>
              <a:ahLst/>
              <a:cxnLst/>
              <a:rect l="l" t="t" r="r" b="b"/>
              <a:pathLst>
                <a:path w="1424" h="1290" extrusionOk="0">
                  <a:moveTo>
                    <a:pt x="712" y="1"/>
                  </a:moveTo>
                  <a:cubicBezTo>
                    <a:pt x="611" y="1"/>
                    <a:pt x="510" y="68"/>
                    <a:pt x="510" y="203"/>
                  </a:cubicBezTo>
                  <a:lnTo>
                    <a:pt x="510" y="443"/>
                  </a:lnTo>
                  <a:lnTo>
                    <a:pt x="270" y="443"/>
                  </a:lnTo>
                  <a:cubicBezTo>
                    <a:pt x="0" y="443"/>
                    <a:pt x="0" y="847"/>
                    <a:pt x="270" y="847"/>
                  </a:cubicBezTo>
                  <a:lnTo>
                    <a:pt x="510" y="847"/>
                  </a:lnTo>
                  <a:lnTo>
                    <a:pt x="510" y="1087"/>
                  </a:lnTo>
                  <a:cubicBezTo>
                    <a:pt x="510" y="1222"/>
                    <a:pt x="611" y="1289"/>
                    <a:pt x="712" y="1289"/>
                  </a:cubicBezTo>
                  <a:cubicBezTo>
                    <a:pt x="813" y="1289"/>
                    <a:pt x="914" y="1222"/>
                    <a:pt x="914" y="1087"/>
                  </a:cubicBezTo>
                  <a:lnTo>
                    <a:pt x="914" y="847"/>
                  </a:lnTo>
                  <a:lnTo>
                    <a:pt x="1154" y="847"/>
                  </a:lnTo>
                  <a:cubicBezTo>
                    <a:pt x="1424" y="847"/>
                    <a:pt x="1424" y="443"/>
                    <a:pt x="1154" y="443"/>
                  </a:cubicBezTo>
                  <a:lnTo>
                    <a:pt x="914" y="443"/>
                  </a:lnTo>
                  <a:lnTo>
                    <a:pt x="914" y="203"/>
                  </a:lnTo>
                  <a:cubicBezTo>
                    <a:pt x="914" y="68"/>
                    <a:pt x="813" y="1"/>
                    <a:pt x="712" y="1"/>
                  </a:cubicBezTo>
                  <a:close/>
                </a:path>
              </a:pathLst>
            </a:custGeom>
            <a:solidFill>
              <a:srgbClr val="CBD5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71" name="Google Shape;15013;p86">
              <a:extLst>
                <a:ext uri="{FF2B5EF4-FFF2-40B4-BE49-F238E27FC236}">
                  <a16:creationId xmlns:a16="http://schemas.microsoft.com/office/drawing/2014/main" id="{78158B63-8A49-33F9-00F3-8A74A70423AC}"/>
                </a:ext>
              </a:extLst>
            </p:cNvPr>
            <p:cNvSpPr/>
            <p:nvPr/>
          </p:nvSpPr>
          <p:spPr>
            <a:xfrm>
              <a:off x="7132213" y="2030460"/>
              <a:ext cx="18606" cy="33685"/>
            </a:xfrm>
            <a:custGeom>
              <a:avLst/>
              <a:gdLst/>
              <a:ahLst/>
              <a:cxnLst/>
              <a:rect l="l" t="t" r="r" b="b"/>
              <a:pathLst>
                <a:path w="712" h="1289" extrusionOk="0">
                  <a:moveTo>
                    <a:pt x="0" y="0"/>
                  </a:moveTo>
                  <a:lnTo>
                    <a:pt x="0" y="1289"/>
                  </a:lnTo>
                  <a:cubicBezTo>
                    <a:pt x="116" y="1289"/>
                    <a:pt x="202" y="1202"/>
                    <a:pt x="202" y="1087"/>
                  </a:cubicBezTo>
                  <a:lnTo>
                    <a:pt x="202" y="847"/>
                  </a:lnTo>
                  <a:lnTo>
                    <a:pt x="442" y="847"/>
                  </a:lnTo>
                  <a:cubicBezTo>
                    <a:pt x="712" y="847"/>
                    <a:pt x="712" y="443"/>
                    <a:pt x="442" y="443"/>
                  </a:cubicBezTo>
                  <a:lnTo>
                    <a:pt x="202" y="443"/>
                  </a:lnTo>
                  <a:lnTo>
                    <a:pt x="202" y="202"/>
                  </a:lnTo>
                  <a:cubicBezTo>
                    <a:pt x="202" y="87"/>
                    <a:pt x="116" y="0"/>
                    <a:pt x="0" y="0"/>
                  </a:cubicBezTo>
                  <a:close/>
                </a:path>
              </a:pathLst>
            </a:custGeom>
            <a:solidFill>
              <a:srgbClr val="B7C5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72" name="Google Shape;15014;p86">
              <a:extLst>
                <a:ext uri="{FF2B5EF4-FFF2-40B4-BE49-F238E27FC236}">
                  <a16:creationId xmlns:a16="http://schemas.microsoft.com/office/drawing/2014/main" id="{5D3D601A-1312-D767-F1FA-07A65D816C22}"/>
                </a:ext>
              </a:extLst>
            </p:cNvPr>
            <p:cNvSpPr/>
            <p:nvPr/>
          </p:nvSpPr>
          <p:spPr>
            <a:xfrm>
              <a:off x="7254069" y="1982455"/>
              <a:ext cx="18632" cy="33711"/>
            </a:xfrm>
            <a:custGeom>
              <a:avLst/>
              <a:gdLst/>
              <a:ahLst/>
              <a:cxnLst/>
              <a:rect l="l" t="t" r="r" b="b"/>
              <a:pathLst>
                <a:path w="713" h="1290" extrusionOk="0">
                  <a:moveTo>
                    <a:pt x="1" y="1"/>
                  </a:moveTo>
                  <a:lnTo>
                    <a:pt x="1" y="1289"/>
                  </a:lnTo>
                  <a:cubicBezTo>
                    <a:pt x="116" y="1289"/>
                    <a:pt x="203" y="1203"/>
                    <a:pt x="203" y="1087"/>
                  </a:cubicBezTo>
                  <a:lnTo>
                    <a:pt x="203" y="847"/>
                  </a:lnTo>
                  <a:lnTo>
                    <a:pt x="443" y="847"/>
                  </a:lnTo>
                  <a:cubicBezTo>
                    <a:pt x="713" y="847"/>
                    <a:pt x="713" y="443"/>
                    <a:pt x="443" y="443"/>
                  </a:cubicBezTo>
                  <a:lnTo>
                    <a:pt x="203" y="443"/>
                  </a:lnTo>
                  <a:lnTo>
                    <a:pt x="203" y="203"/>
                  </a:lnTo>
                  <a:cubicBezTo>
                    <a:pt x="203" y="97"/>
                    <a:pt x="116" y="1"/>
                    <a:pt x="1" y="1"/>
                  </a:cubicBezTo>
                  <a:close/>
                </a:path>
              </a:pathLst>
            </a:custGeom>
            <a:solidFill>
              <a:srgbClr val="B7C5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73" name="Google Shape;15015;p86">
              <a:extLst>
                <a:ext uri="{FF2B5EF4-FFF2-40B4-BE49-F238E27FC236}">
                  <a16:creationId xmlns:a16="http://schemas.microsoft.com/office/drawing/2014/main" id="{A7A1572E-58F8-885C-4100-6EC1EF722E19}"/>
                </a:ext>
              </a:extLst>
            </p:cNvPr>
            <p:cNvSpPr/>
            <p:nvPr/>
          </p:nvSpPr>
          <p:spPr>
            <a:xfrm>
              <a:off x="7330977" y="2051314"/>
              <a:ext cx="18606" cy="33946"/>
            </a:xfrm>
            <a:custGeom>
              <a:avLst/>
              <a:gdLst/>
              <a:ahLst/>
              <a:cxnLst/>
              <a:rect l="l" t="t" r="r" b="b"/>
              <a:pathLst>
                <a:path w="712" h="1299" extrusionOk="0">
                  <a:moveTo>
                    <a:pt x="0" y="1"/>
                  </a:moveTo>
                  <a:lnTo>
                    <a:pt x="0" y="1299"/>
                  </a:lnTo>
                  <a:cubicBezTo>
                    <a:pt x="116" y="1299"/>
                    <a:pt x="202" y="1203"/>
                    <a:pt x="202" y="1097"/>
                  </a:cubicBezTo>
                  <a:lnTo>
                    <a:pt x="202" y="856"/>
                  </a:lnTo>
                  <a:lnTo>
                    <a:pt x="443" y="856"/>
                  </a:lnTo>
                  <a:cubicBezTo>
                    <a:pt x="712" y="856"/>
                    <a:pt x="712" y="443"/>
                    <a:pt x="443" y="443"/>
                  </a:cubicBezTo>
                  <a:lnTo>
                    <a:pt x="202" y="443"/>
                  </a:lnTo>
                  <a:lnTo>
                    <a:pt x="202" y="202"/>
                  </a:lnTo>
                  <a:cubicBezTo>
                    <a:pt x="202" y="97"/>
                    <a:pt x="106" y="1"/>
                    <a:pt x="0" y="1"/>
                  </a:cubicBezTo>
                  <a:close/>
                </a:path>
              </a:pathLst>
            </a:custGeom>
            <a:solidFill>
              <a:srgbClr val="B7C5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grpSp>
      <p:grpSp>
        <p:nvGrpSpPr>
          <p:cNvPr id="274" name="Google Shape;8692;p83">
            <a:extLst>
              <a:ext uri="{FF2B5EF4-FFF2-40B4-BE49-F238E27FC236}">
                <a16:creationId xmlns:a16="http://schemas.microsoft.com/office/drawing/2014/main" id="{0EBF301A-5DBC-5B3D-374F-880515071987}"/>
              </a:ext>
            </a:extLst>
          </p:cNvPr>
          <p:cNvGrpSpPr/>
          <p:nvPr/>
        </p:nvGrpSpPr>
        <p:grpSpPr>
          <a:xfrm>
            <a:off x="2034391" y="3055585"/>
            <a:ext cx="282381" cy="343454"/>
            <a:chOff x="1779168" y="3805625"/>
            <a:chExt cx="282381" cy="343454"/>
          </a:xfrm>
        </p:grpSpPr>
        <p:sp>
          <p:nvSpPr>
            <p:cNvPr id="275" name="Google Shape;8693;p83">
              <a:extLst>
                <a:ext uri="{FF2B5EF4-FFF2-40B4-BE49-F238E27FC236}">
                  <a16:creationId xmlns:a16="http://schemas.microsoft.com/office/drawing/2014/main" id="{0329F7B8-EC60-2AF4-A7CE-16ABE1F5D57C}"/>
                </a:ext>
              </a:extLst>
            </p:cNvPr>
            <p:cNvSpPr/>
            <p:nvPr/>
          </p:nvSpPr>
          <p:spPr>
            <a:xfrm>
              <a:off x="1798048" y="3814758"/>
              <a:ext cx="243662" cy="314797"/>
            </a:xfrm>
            <a:custGeom>
              <a:avLst/>
              <a:gdLst/>
              <a:ahLst/>
              <a:cxnLst/>
              <a:rect l="l" t="t" r="r" b="b"/>
              <a:pathLst>
                <a:path w="16274" h="21025" extrusionOk="0">
                  <a:moveTo>
                    <a:pt x="1" y="0"/>
                  </a:moveTo>
                  <a:lnTo>
                    <a:pt x="1" y="21025"/>
                  </a:lnTo>
                  <a:lnTo>
                    <a:pt x="16274" y="21025"/>
                  </a:lnTo>
                  <a:lnTo>
                    <a:pt x="16274" y="0"/>
                  </a:lnTo>
                  <a:close/>
                </a:path>
              </a:pathLst>
            </a:custGeom>
            <a:solidFill>
              <a:srgbClr val="E2E8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76" name="Google Shape;8694;p83">
              <a:extLst>
                <a:ext uri="{FF2B5EF4-FFF2-40B4-BE49-F238E27FC236}">
                  <a16:creationId xmlns:a16="http://schemas.microsoft.com/office/drawing/2014/main" id="{7D28633E-CD2F-1B8F-05B1-F2C611DC507A}"/>
                </a:ext>
              </a:extLst>
            </p:cNvPr>
            <p:cNvSpPr/>
            <p:nvPr/>
          </p:nvSpPr>
          <p:spPr>
            <a:xfrm>
              <a:off x="1798048" y="3814758"/>
              <a:ext cx="54485" cy="314797"/>
            </a:xfrm>
            <a:custGeom>
              <a:avLst/>
              <a:gdLst/>
              <a:ahLst/>
              <a:cxnLst/>
              <a:rect l="l" t="t" r="r" b="b"/>
              <a:pathLst>
                <a:path w="3639" h="21025" extrusionOk="0">
                  <a:moveTo>
                    <a:pt x="1" y="0"/>
                  </a:moveTo>
                  <a:lnTo>
                    <a:pt x="1" y="21025"/>
                  </a:lnTo>
                  <a:lnTo>
                    <a:pt x="3638" y="21025"/>
                  </a:lnTo>
                  <a:lnTo>
                    <a:pt x="3638" y="0"/>
                  </a:lnTo>
                  <a:close/>
                </a:path>
              </a:pathLst>
            </a:custGeom>
            <a:solidFill>
              <a:srgbClr val="B8C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77" name="Google Shape;8695;p83">
              <a:extLst>
                <a:ext uri="{FF2B5EF4-FFF2-40B4-BE49-F238E27FC236}">
                  <a16:creationId xmlns:a16="http://schemas.microsoft.com/office/drawing/2014/main" id="{C757795C-F898-A1D3-2ADD-6C1CB7286D2B}"/>
                </a:ext>
              </a:extLst>
            </p:cNvPr>
            <p:cNvSpPr/>
            <p:nvPr/>
          </p:nvSpPr>
          <p:spPr>
            <a:xfrm>
              <a:off x="1779168" y="4116319"/>
              <a:ext cx="282381" cy="32760"/>
            </a:xfrm>
            <a:custGeom>
              <a:avLst/>
              <a:gdLst/>
              <a:ahLst/>
              <a:cxnLst/>
              <a:rect l="l" t="t" r="r" b="b"/>
              <a:pathLst>
                <a:path w="18860" h="2188" extrusionOk="0">
                  <a:moveTo>
                    <a:pt x="694" y="0"/>
                  </a:moveTo>
                  <a:cubicBezTo>
                    <a:pt x="316" y="0"/>
                    <a:pt x="0" y="295"/>
                    <a:pt x="0" y="673"/>
                  </a:cubicBezTo>
                  <a:lnTo>
                    <a:pt x="0" y="1703"/>
                  </a:lnTo>
                  <a:cubicBezTo>
                    <a:pt x="0" y="1977"/>
                    <a:pt x="232" y="2187"/>
                    <a:pt x="484" y="2187"/>
                  </a:cubicBezTo>
                  <a:lnTo>
                    <a:pt x="18376" y="2187"/>
                  </a:lnTo>
                  <a:cubicBezTo>
                    <a:pt x="18649" y="2187"/>
                    <a:pt x="18859" y="1977"/>
                    <a:pt x="18859" y="1703"/>
                  </a:cubicBezTo>
                  <a:lnTo>
                    <a:pt x="18859" y="673"/>
                  </a:lnTo>
                  <a:cubicBezTo>
                    <a:pt x="18859" y="295"/>
                    <a:pt x="18565" y="0"/>
                    <a:pt x="18186" y="0"/>
                  </a:cubicBezTo>
                  <a:close/>
                </a:path>
              </a:pathLst>
            </a:custGeom>
            <a:solidFill>
              <a:srgbClr val="B8C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78" name="Google Shape;8696;p83">
              <a:extLst>
                <a:ext uri="{FF2B5EF4-FFF2-40B4-BE49-F238E27FC236}">
                  <a16:creationId xmlns:a16="http://schemas.microsoft.com/office/drawing/2014/main" id="{69D81761-5EB4-79F3-292D-ED68AC8ADD95}"/>
                </a:ext>
              </a:extLst>
            </p:cNvPr>
            <p:cNvSpPr/>
            <p:nvPr/>
          </p:nvSpPr>
          <p:spPr>
            <a:xfrm>
              <a:off x="1930585" y="3847488"/>
              <a:ext cx="90359" cy="247750"/>
            </a:xfrm>
            <a:custGeom>
              <a:avLst/>
              <a:gdLst/>
              <a:ahLst/>
              <a:cxnLst/>
              <a:rect l="l" t="t" r="r" b="b"/>
              <a:pathLst>
                <a:path w="6035" h="16547" extrusionOk="0">
                  <a:moveTo>
                    <a:pt x="168" y="1"/>
                  </a:moveTo>
                  <a:cubicBezTo>
                    <a:pt x="84" y="1"/>
                    <a:pt x="0" y="85"/>
                    <a:pt x="0" y="169"/>
                  </a:cubicBezTo>
                  <a:lnTo>
                    <a:pt x="0" y="16400"/>
                  </a:lnTo>
                  <a:cubicBezTo>
                    <a:pt x="0" y="16484"/>
                    <a:pt x="84" y="16547"/>
                    <a:pt x="168" y="16547"/>
                  </a:cubicBezTo>
                  <a:lnTo>
                    <a:pt x="5866" y="16547"/>
                  </a:lnTo>
                  <a:cubicBezTo>
                    <a:pt x="5950" y="16547"/>
                    <a:pt x="6034" y="16484"/>
                    <a:pt x="6034" y="16400"/>
                  </a:cubicBezTo>
                  <a:lnTo>
                    <a:pt x="6034" y="169"/>
                  </a:lnTo>
                  <a:cubicBezTo>
                    <a:pt x="6034" y="85"/>
                    <a:pt x="5950" y="1"/>
                    <a:pt x="5866" y="1"/>
                  </a:cubicBezTo>
                  <a:close/>
                </a:path>
              </a:pathLst>
            </a:custGeom>
            <a:solidFill>
              <a:srgbClr val="F1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79" name="Google Shape;8697;p83">
              <a:extLst>
                <a:ext uri="{FF2B5EF4-FFF2-40B4-BE49-F238E27FC236}">
                  <a16:creationId xmlns:a16="http://schemas.microsoft.com/office/drawing/2014/main" id="{F2750158-AE85-DDA7-F3C5-F72EB40D56AE}"/>
                </a:ext>
              </a:extLst>
            </p:cNvPr>
            <p:cNvSpPr/>
            <p:nvPr/>
          </p:nvSpPr>
          <p:spPr>
            <a:xfrm>
              <a:off x="1818830" y="3847488"/>
              <a:ext cx="90988" cy="147659"/>
            </a:xfrm>
            <a:custGeom>
              <a:avLst/>
              <a:gdLst/>
              <a:ahLst/>
              <a:cxnLst/>
              <a:rect l="l" t="t" r="r" b="b"/>
              <a:pathLst>
                <a:path w="6077" h="9862" extrusionOk="0">
                  <a:moveTo>
                    <a:pt x="169" y="1"/>
                  </a:moveTo>
                  <a:cubicBezTo>
                    <a:pt x="85" y="1"/>
                    <a:pt x="0" y="85"/>
                    <a:pt x="0" y="169"/>
                  </a:cubicBezTo>
                  <a:lnTo>
                    <a:pt x="0" y="9693"/>
                  </a:lnTo>
                  <a:cubicBezTo>
                    <a:pt x="0" y="9777"/>
                    <a:pt x="85" y="9861"/>
                    <a:pt x="169" y="9861"/>
                  </a:cubicBezTo>
                  <a:lnTo>
                    <a:pt x="5908" y="9861"/>
                  </a:lnTo>
                  <a:cubicBezTo>
                    <a:pt x="6013" y="9861"/>
                    <a:pt x="6076" y="9777"/>
                    <a:pt x="6076" y="9693"/>
                  </a:cubicBezTo>
                  <a:lnTo>
                    <a:pt x="6076" y="169"/>
                  </a:lnTo>
                  <a:cubicBezTo>
                    <a:pt x="6076" y="85"/>
                    <a:pt x="6013" y="1"/>
                    <a:pt x="5908" y="1"/>
                  </a:cubicBezTo>
                  <a:close/>
                </a:path>
              </a:pathLst>
            </a:custGeom>
            <a:solidFill>
              <a:srgbClr val="ECF0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80" name="Google Shape;8698;p83">
              <a:extLst>
                <a:ext uri="{FF2B5EF4-FFF2-40B4-BE49-F238E27FC236}">
                  <a16:creationId xmlns:a16="http://schemas.microsoft.com/office/drawing/2014/main" id="{AA9B30F4-4251-B1F9-D61B-1FDCB886DA3D}"/>
                </a:ext>
              </a:extLst>
            </p:cNvPr>
            <p:cNvSpPr/>
            <p:nvPr/>
          </p:nvSpPr>
          <p:spPr>
            <a:xfrm>
              <a:off x="1818830" y="3847802"/>
              <a:ext cx="33703" cy="147344"/>
            </a:xfrm>
            <a:custGeom>
              <a:avLst/>
              <a:gdLst/>
              <a:ahLst/>
              <a:cxnLst/>
              <a:rect l="l" t="t" r="r" b="b"/>
              <a:pathLst>
                <a:path w="2251" h="9841" extrusionOk="0">
                  <a:moveTo>
                    <a:pt x="169" y="1"/>
                  </a:moveTo>
                  <a:cubicBezTo>
                    <a:pt x="85" y="1"/>
                    <a:pt x="0" y="64"/>
                    <a:pt x="0" y="148"/>
                  </a:cubicBezTo>
                  <a:lnTo>
                    <a:pt x="0" y="9693"/>
                  </a:lnTo>
                  <a:cubicBezTo>
                    <a:pt x="0" y="9777"/>
                    <a:pt x="85" y="9840"/>
                    <a:pt x="169" y="9840"/>
                  </a:cubicBezTo>
                  <a:lnTo>
                    <a:pt x="2250" y="9840"/>
                  </a:lnTo>
                  <a:lnTo>
                    <a:pt x="2250" y="1"/>
                  </a:ln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81" name="Google Shape;8699;p83">
              <a:extLst>
                <a:ext uri="{FF2B5EF4-FFF2-40B4-BE49-F238E27FC236}">
                  <a16:creationId xmlns:a16="http://schemas.microsoft.com/office/drawing/2014/main" id="{0D2574AA-1627-33E2-8465-E8B5467AFECA}"/>
                </a:ext>
              </a:extLst>
            </p:cNvPr>
            <p:cNvSpPr/>
            <p:nvPr/>
          </p:nvSpPr>
          <p:spPr>
            <a:xfrm>
              <a:off x="1831737" y="3916107"/>
              <a:ext cx="63603" cy="10406"/>
            </a:xfrm>
            <a:custGeom>
              <a:avLst/>
              <a:gdLst/>
              <a:ahLst/>
              <a:cxnLst/>
              <a:rect l="l" t="t" r="r" b="b"/>
              <a:pathLst>
                <a:path w="4248" h="695" extrusionOk="0">
                  <a:moveTo>
                    <a:pt x="463" y="1"/>
                  </a:moveTo>
                  <a:cubicBezTo>
                    <a:pt x="0" y="1"/>
                    <a:pt x="0" y="695"/>
                    <a:pt x="463" y="695"/>
                  </a:cubicBezTo>
                  <a:lnTo>
                    <a:pt x="3785" y="695"/>
                  </a:lnTo>
                  <a:cubicBezTo>
                    <a:pt x="4247" y="695"/>
                    <a:pt x="4247" y="1"/>
                    <a:pt x="3785" y="1"/>
                  </a:cubicBezTo>
                  <a:close/>
                </a:path>
              </a:pathLst>
            </a:custGeom>
            <a:solidFill>
              <a:srgbClr val="223D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82" name="Google Shape;8700;p83">
              <a:extLst>
                <a:ext uri="{FF2B5EF4-FFF2-40B4-BE49-F238E27FC236}">
                  <a16:creationId xmlns:a16="http://schemas.microsoft.com/office/drawing/2014/main" id="{3AF70AEE-2824-B7D1-285C-BD2854DA284D}"/>
                </a:ext>
              </a:extLst>
            </p:cNvPr>
            <p:cNvSpPr/>
            <p:nvPr/>
          </p:nvSpPr>
          <p:spPr>
            <a:xfrm>
              <a:off x="1831737" y="3916107"/>
              <a:ext cx="20797" cy="10406"/>
            </a:xfrm>
            <a:custGeom>
              <a:avLst/>
              <a:gdLst/>
              <a:ahLst/>
              <a:cxnLst/>
              <a:rect l="l" t="t" r="r" b="b"/>
              <a:pathLst>
                <a:path w="1389" h="695" extrusionOk="0">
                  <a:moveTo>
                    <a:pt x="463" y="1"/>
                  </a:moveTo>
                  <a:cubicBezTo>
                    <a:pt x="0" y="1"/>
                    <a:pt x="0" y="695"/>
                    <a:pt x="463" y="695"/>
                  </a:cubicBezTo>
                  <a:lnTo>
                    <a:pt x="1388" y="695"/>
                  </a:lnTo>
                  <a:lnTo>
                    <a:pt x="1388" y="1"/>
                  </a:lnTo>
                  <a:close/>
                </a:path>
              </a:pathLst>
            </a:custGeom>
            <a:solidFill>
              <a:srgbClr val="8AA2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83" name="Google Shape;8701;p83">
              <a:extLst>
                <a:ext uri="{FF2B5EF4-FFF2-40B4-BE49-F238E27FC236}">
                  <a16:creationId xmlns:a16="http://schemas.microsoft.com/office/drawing/2014/main" id="{A1650BBB-3F55-550E-9B25-E41D56F19594}"/>
                </a:ext>
              </a:extLst>
            </p:cNvPr>
            <p:cNvSpPr/>
            <p:nvPr/>
          </p:nvSpPr>
          <p:spPr>
            <a:xfrm>
              <a:off x="1831737" y="3892510"/>
              <a:ext cx="63603" cy="10391"/>
            </a:xfrm>
            <a:custGeom>
              <a:avLst/>
              <a:gdLst/>
              <a:ahLst/>
              <a:cxnLst/>
              <a:rect l="l" t="t" r="r" b="b"/>
              <a:pathLst>
                <a:path w="4248" h="694" extrusionOk="0">
                  <a:moveTo>
                    <a:pt x="463" y="0"/>
                  </a:moveTo>
                  <a:cubicBezTo>
                    <a:pt x="0" y="0"/>
                    <a:pt x="0" y="694"/>
                    <a:pt x="463" y="694"/>
                  </a:cubicBezTo>
                  <a:lnTo>
                    <a:pt x="3785" y="694"/>
                  </a:lnTo>
                  <a:cubicBezTo>
                    <a:pt x="4247" y="694"/>
                    <a:pt x="4247" y="0"/>
                    <a:pt x="3785" y="0"/>
                  </a:cubicBezTo>
                  <a:close/>
                </a:path>
              </a:pathLst>
            </a:custGeom>
            <a:solidFill>
              <a:srgbClr val="223D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84" name="Google Shape;8702;p83">
              <a:extLst>
                <a:ext uri="{FF2B5EF4-FFF2-40B4-BE49-F238E27FC236}">
                  <a16:creationId xmlns:a16="http://schemas.microsoft.com/office/drawing/2014/main" id="{5C49425D-8F53-5701-222A-A182DABE265F}"/>
                </a:ext>
              </a:extLst>
            </p:cNvPr>
            <p:cNvSpPr/>
            <p:nvPr/>
          </p:nvSpPr>
          <p:spPr>
            <a:xfrm>
              <a:off x="1831737" y="3892510"/>
              <a:ext cx="20797" cy="10391"/>
            </a:xfrm>
            <a:custGeom>
              <a:avLst/>
              <a:gdLst/>
              <a:ahLst/>
              <a:cxnLst/>
              <a:rect l="l" t="t" r="r" b="b"/>
              <a:pathLst>
                <a:path w="1389" h="694" extrusionOk="0">
                  <a:moveTo>
                    <a:pt x="463" y="0"/>
                  </a:moveTo>
                  <a:cubicBezTo>
                    <a:pt x="0" y="0"/>
                    <a:pt x="0" y="694"/>
                    <a:pt x="463" y="694"/>
                  </a:cubicBezTo>
                  <a:lnTo>
                    <a:pt x="1388" y="694"/>
                  </a:lnTo>
                  <a:lnTo>
                    <a:pt x="1388" y="0"/>
                  </a:lnTo>
                  <a:close/>
                </a:path>
              </a:pathLst>
            </a:custGeom>
            <a:solidFill>
              <a:srgbClr val="8AA2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85" name="Google Shape;8703;p83">
              <a:extLst>
                <a:ext uri="{FF2B5EF4-FFF2-40B4-BE49-F238E27FC236}">
                  <a16:creationId xmlns:a16="http://schemas.microsoft.com/office/drawing/2014/main" id="{A90385B4-2E19-6EE7-A6BF-E6D5872A1F9C}"/>
                </a:ext>
              </a:extLst>
            </p:cNvPr>
            <p:cNvSpPr/>
            <p:nvPr/>
          </p:nvSpPr>
          <p:spPr>
            <a:xfrm>
              <a:off x="1831737" y="3868584"/>
              <a:ext cx="63603" cy="10406"/>
            </a:xfrm>
            <a:custGeom>
              <a:avLst/>
              <a:gdLst/>
              <a:ahLst/>
              <a:cxnLst/>
              <a:rect l="l" t="t" r="r" b="b"/>
              <a:pathLst>
                <a:path w="4248" h="695" extrusionOk="0">
                  <a:moveTo>
                    <a:pt x="463" y="0"/>
                  </a:moveTo>
                  <a:cubicBezTo>
                    <a:pt x="0" y="0"/>
                    <a:pt x="0" y="694"/>
                    <a:pt x="463" y="694"/>
                  </a:cubicBezTo>
                  <a:lnTo>
                    <a:pt x="3785" y="694"/>
                  </a:lnTo>
                  <a:cubicBezTo>
                    <a:pt x="4247" y="694"/>
                    <a:pt x="4247" y="0"/>
                    <a:pt x="3785" y="0"/>
                  </a:cubicBezTo>
                  <a:close/>
                </a:path>
              </a:pathLst>
            </a:custGeom>
            <a:solidFill>
              <a:srgbClr val="223D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86" name="Google Shape;8704;p83">
              <a:extLst>
                <a:ext uri="{FF2B5EF4-FFF2-40B4-BE49-F238E27FC236}">
                  <a16:creationId xmlns:a16="http://schemas.microsoft.com/office/drawing/2014/main" id="{E2F5E390-631B-5A81-B077-67524469097D}"/>
                </a:ext>
              </a:extLst>
            </p:cNvPr>
            <p:cNvSpPr/>
            <p:nvPr/>
          </p:nvSpPr>
          <p:spPr>
            <a:xfrm>
              <a:off x="1831737" y="3868584"/>
              <a:ext cx="20797" cy="10406"/>
            </a:xfrm>
            <a:custGeom>
              <a:avLst/>
              <a:gdLst/>
              <a:ahLst/>
              <a:cxnLst/>
              <a:rect l="l" t="t" r="r" b="b"/>
              <a:pathLst>
                <a:path w="1389" h="695" extrusionOk="0">
                  <a:moveTo>
                    <a:pt x="463" y="0"/>
                  </a:moveTo>
                  <a:cubicBezTo>
                    <a:pt x="0" y="0"/>
                    <a:pt x="0" y="694"/>
                    <a:pt x="463" y="694"/>
                  </a:cubicBezTo>
                  <a:lnTo>
                    <a:pt x="1388" y="694"/>
                  </a:lnTo>
                  <a:lnTo>
                    <a:pt x="1388" y="0"/>
                  </a:lnTo>
                  <a:close/>
                </a:path>
              </a:pathLst>
            </a:custGeom>
            <a:solidFill>
              <a:srgbClr val="8AA2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87" name="Google Shape;8705;p83">
              <a:extLst>
                <a:ext uri="{FF2B5EF4-FFF2-40B4-BE49-F238E27FC236}">
                  <a16:creationId xmlns:a16="http://schemas.microsoft.com/office/drawing/2014/main" id="{FEB08D71-7F62-CB01-1299-C9B00C1B00FE}"/>
                </a:ext>
              </a:extLst>
            </p:cNvPr>
            <p:cNvSpPr/>
            <p:nvPr/>
          </p:nvSpPr>
          <p:spPr>
            <a:xfrm>
              <a:off x="1831737" y="3940033"/>
              <a:ext cx="63603" cy="10406"/>
            </a:xfrm>
            <a:custGeom>
              <a:avLst/>
              <a:gdLst/>
              <a:ahLst/>
              <a:cxnLst/>
              <a:rect l="l" t="t" r="r" b="b"/>
              <a:pathLst>
                <a:path w="4248" h="695" extrusionOk="0">
                  <a:moveTo>
                    <a:pt x="463" y="1"/>
                  </a:moveTo>
                  <a:cubicBezTo>
                    <a:pt x="0" y="1"/>
                    <a:pt x="0" y="695"/>
                    <a:pt x="463" y="695"/>
                  </a:cubicBezTo>
                  <a:lnTo>
                    <a:pt x="3785" y="695"/>
                  </a:lnTo>
                  <a:cubicBezTo>
                    <a:pt x="4247" y="695"/>
                    <a:pt x="4247" y="1"/>
                    <a:pt x="3785" y="1"/>
                  </a:cubicBezTo>
                  <a:close/>
                </a:path>
              </a:pathLst>
            </a:custGeom>
            <a:solidFill>
              <a:srgbClr val="223D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88" name="Google Shape;8706;p83">
              <a:extLst>
                <a:ext uri="{FF2B5EF4-FFF2-40B4-BE49-F238E27FC236}">
                  <a16:creationId xmlns:a16="http://schemas.microsoft.com/office/drawing/2014/main" id="{724B5ADB-2805-A8C3-81E6-80A9381DAD12}"/>
                </a:ext>
              </a:extLst>
            </p:cNvPr>
            <p:cNvSpPr/>
            <p:nvPr/>
          </p:nvSpPr>
          <p:spPr>
            <a:xfrm>
              <a:off x="1831737" y="3940033"/>
              <a:ext cx="20797" cy="10406"/>
            </a:xfrm>
            <a:custGeom>
              <a:avLst/>
              <a:gdLst/>
              <a:ahLst/>
              <a:cxnLst/>
              <a:rect l="l" t="t" r="r" b="b"/>
              <a:pathLst>
                <a:path w="1389" h="695" extrusionOk="0">
                  <a:moveTo>
                    <a:pt x="463" y="1"/>
                  </a:moveTo>
                  <a:cubicBezTo>
                    <a:pt x="0" y="1"/>
                    <a:pt x="0" y="695"/>
                    <a:pt x="463" y="695"/>
                  </a:cubicBezTo>
                  <a:lnTo>
                    <a:pt x="1388" y="695"/>
                  </a:lnTo>
                  <a:lnTo>
                    <a:pt x="1388" y="1"/>
                  </a:lnTo>
                  <a:close/>
                </a:path>
              </a:pathLst>
            </a:custGeom>
            <a:solidFill>
              <a:srgbClr val="8AA2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89" name="Google Shape;8707;p83">
              <a:extLst>
                <a:ext uri="{FF2B5EF4-FFF2-40B4-BE49-F238E27FC236}">
                  <a16:creationId xmlns:a16="http://schemas.microsoft.com/office/drawing/2014/main" id="{11FC5899-C5FD-FD05-48C3-E92FB7290561}"/>
                </a:ext>
              </a:extLst>
            </p:cNvPr>
            <p:cNvSpPr/>
            <p:nvPr/>
          </p:nvSpPr>
          <p:spPr>
            <a:xfrm>
              <a:off x="1831737" y="3963644"/>
              <a:ext cx="63603" cy="10406"/>
            </a:xfrm>
            <a:custGeom>
              <a:avLst/>
              <a:gdLst/>
              <a:ahLst/>
              <a:cxnLst/>
              <a:rect l="l" t="t" r="r" b="b"/>
              <a:pathLst>
                <a:path w="4248" h="695" extrusionOk="0">
                  <a:moveTo>
                    <a:pt x="463" y="1"/>
                  </a:moveTo>
                  <a:cubicBezTo>
                    <a:pt x="0" y="1"/>
                    <a:pt x="0" y="694"/>
                    <a:pt x="463" y="694"/>
                  </a:cubicBezTo>
                  <a:lnTo>
                    <a:pt x="3785" y="694"/>
                  </a:lnTo>
                  <a:cubicBezTo>
                    <a:pt x="4247" y="694"/>
                    <a:pt x="4247" y="1"/>
                    <a:pt x="3785" y="1"/>
                  </a:cubicBezTo>
                  <a:close/>
                </a:path>
              </a:pathLst>
            </a:custGeom>
            <a:solidFill>
              <a:srgbClr val="223D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90" name="Google Shape;8708;p83">
              <a:extLst>
                <a:ext uri="{FF2B5EF4-FFF2-40B4-BE49-F238E27FC236}">
                  <a16:creationId xmlns:a16="http://schemas.microsoft.com/office/drawing/2014/main" id="{7A56FB09-3E22-B708-03A3-04B5DA71DC9C}"/>
                </a:ext>
              </a:extLst>
            </p:cNvPr>
            <p:cNvSpPr/>
            <p:nvPr/>
          </p:nvSpPr>
          <p:spPr>
            <a:xfrm>
              <a:off x="1831737" y="3963644"/>
              <a:ext cx="20797" cy="10406"/>
            </a:xfrm>
            <a:custGeom>
              <a:avLst/>
              <a:gdLst/>
              <a:ahLst/>
              <a:cxnLst/>
              <a:rect l="l" t="t" r="r" b="b"/>
              <a:pathLst>
                <a:path w="1389" h="695" extrusionOk="0">
                  <a:moveTo>
                    <a:pt x="463" y="1"/>
                  </a:moveTo>
                  <a:cubicBezTo>
                    <a:pt x="0" y="1"/>
                    <a:pt x="0" y="694"/>
                    <a:pt x="463" y="694"/>
                  </a:cubicBezTo>
                  <a:lnTo>
                    <a:pt x="1388" y="694"/>
                  </a:lnTo>
                  <a:lnTo>
                    <a:pt x="1388" y="1"/>
                  </a:lnTo>
                  <a:close/>
                </a:path>
              </a:pathLst>
            </a:custGeom>
            <a:solidFill>
              <a:srgbClr val="8AA2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91" name="Google Shape;8709;p83">
              <a:extLst>
                <a:ext uri="{FF2B5EF4-FFF2-40B4-BE49-F238E27FC236}">
                  <a16:creationId xmlns:a16="http://schemas.microsoft.com/office/drawing/2014/main" id="{A0DCE244-9695-9F57-6519-CF5F3C34A7F4}"/>
                </a:ext>
              </a:extLst>
            </p:cNvPr>
            <p:cNvSpPr/>
            <p:nvPr/>
          </p:nvSpPr>
          <p:spPr>
            <a:xfrm>
              <a:off x="1818830" y="4022202"/>
              <a:ext cx="22369" cy="58557"/>
            </a:xfrm>
            <a:custGeom>
              <a:avLst/>
              <a:gdLst/>
              <a:ahLst/>
              <a:cxnLst/>
              <a:rect l="l" t="t" r="r" b="b"/>
              <a:pathLst>
                <a:path w="1494" h="3911" extrusionOk="0">
                  <a:moveTo>
                    <a:pt x="0" y="0"/>
                  </a:moveTo>
                  <a:lnTo>
                    <a:pt x="0" y="3911"/>
                  </a:lnTo>
                  <a:lnTo>
                    <a:pt x="841" y="3911"/>
                  </a:lnTo>
                  <a:cubicBezTo>
                    <a:pt x="1199" y="3911"/>
                    <a:pt x="1493" y="3616"/>
                    <a:pt x="1493" y="3259"/>
                  </a:cubicBezTo>
                  <a:lnTo>
                    <a:pt x="1493" y="631"/>
                  </a:lnTo>
                  <a:cubicBezTo>
                    <a:pt x="1493" y="274"/>
                    <a:pt x="1199" y="0"/>
                    <a:pt x="841" y="0"/>
                  </a:cubicBezTo>
                  <a:close/>
                </a:path>
              </a:pathLst>
            </a:custGeom>
            <a:solidFill>
              <a:srgbClr val="9DB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92" name="Google Shape;8710;p83">
              <a:extLst>
                <a:ext uri="{FF2B5EF4-FFF2-40B4-BE49-F238E27FC236}">
                  <a16:creationId xmlns:a16="http://schemas.microsoft.com/office/drawing/2014/main" id="{282213A3-F354-D914-EF48-9EC35F5609A6}"/>
                </a:ext>
              </a:extLst>
            </p:cNvPr>
            <p:cNvSpPr/>
            <p:nvPr/>
          </p:nvSpPr>
          <p:spPr>
            <a:xfrm>
              <a:off x="1865739" y="4039510"/>
              <a:ext cx="19839" cy="20168"/>
            </a:xfrm>
            <a:custGeom>
              <a:avLst/>
              <a:gdLst/>
              <a:ahLst/>
              <a:cxnLst/>
              <a:rect l="l" t="t" r="r" b="b"/>
              <a:pathLst>
                <a:path w="1325" h="1347" extrusionOk="0">
                  <a:moveTo>
                    <a:pt x="652" y="1"/>
                  </a:moveTo>
                  <a:cubicBezTo>
                    <a:pt x="294" y="1"/>
                    <a:pt x="0" y="295"/>
                    <a:pt x="0" y="673"/>
                  </a:cubicBezTo>
                  <a:cubicBezTo>
                    <a:pt x="0" y="1031"/>
                    <a:pt x="294" y="1346"/>
                    <a:pt x="652" y="1346"/>
                  </a:cubicBezTo>
                  <a:cubicBezTo>
                    <a:pt x="1030" y="1346"/>
                    <a:pt x="1325" y="1031"/>
                    <a:pt x="1325" y="673"/>
                  </a:cubicBezTo>
                  <a:cubicBezTo>
                    <a:pt x="1325" y="295"/>
                    <a:pt x="1030" y="1"/>
                    <a:pt x="652" y="1"/>
                  </a:cubicBezTo>
                  <a:close/>
                </a:path>
              </a:pathLst>
            </a:custGeom>
            <a:solidFill>
              <a:srgbClr val="F1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93" name="Google Shape;8711;p83">
              <a:extLst>
                <a:ext uri="{FF2B5EF4-FFF2-40B4-BE49-F238E27FC236}">
                  <a16:creationId xmlns:a16="http://schemas.microsoft.com/office/drawing/2014/main" id="{E4973DB3-0D4B-9205-99BE-CB7654EC7527}"/>
                </a:ext>
              </a:extLst>
            </p:cNvPr>
            <p:cNvSpPr/>
            <p:nvPr/>
          </p:nvSpPr>
          <p:spPr>
            <a:xfrm>
              <a:off x="1813800" y="4009760"/>
              <a:ext cx="10391" cy="83277"/>
            </a:xfrm>
            <a:custGeom>
              <a:avLst/>
              <a:gdLst/>
              <a:ahLst/>
              <a:cxnLst/>
              <a:rect l="l" t="t" r="r" b="b"/>
              <a:pathLst>
                <a:path w="694" h="5562" extrusionOk="0">
                  <a:moveTo>
                    <a:pt x="347" y="1"/>
                  </a:moveTo>
                  <a:cubicBezTo>
                    <a:pt x="173" y="1"/>
                    <a:pt x="0" y="116"/>
                    <a:pt x="0" y="348"/>
                  </a:cubicBezTo>
                  <a:lnTo>
                    <a:pt x="0" y="5225"/>
                  </a:lnTo>
                  <a:cubicBezTo>
                    <a:pt x="0" y="5415"/>
                    <a:pt x="147" y="5562"/>
                    <a:pt x="336" y="5562"/>
                  </a:cubicBezTo>
                  <a:cubicBezTo>
                    <a:pt x="526" y="5562"/>
                    <a:pt x="694" y="5415"/>
                    <a:pt x="694" y="5225"/>
                  </a:cubicBezTo>
                  <a:lnTo>
                    <a:pt x="694" y="348"/>
                  </a:lnTo>
                  <a:cubicBezTo>
                    <a:pt x="694" y="116"/>
                    <a:pt x="520" y="1"/>
                    <a:pt x="347" y="1"/>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94" name="Google Shape;8712;p83">
              <a:extLst>
                <a:ext uri="{FF2B5EF4-FFF2-40B4-BE49-F238E27FC236}">
                  <a16:creationId xmlns:a16="http://schemas.microsoft.com/office/drawing/2014/main" id="{7FFFA792-44ED-5250-7C59-B0DA9AF4658B}"/>
                </a:ext>
              </a:extLst>
            </p:cNvPr>
            <p:cNvSpPr/>
            <p:nvPr/>
          </p:nvSpPr>
          <p:spPr>
            <a:xfrm>
              <a:off x="1930585" y="3967732"/>
              <a:ext cx="90359" cy="20797"/>
            </a:xfrm>
            <a:custGeom>
              <a:avLst/>
              <a:gdLst/>
              <a:ahLst/>
              <a:cxnLst/>
              <a:rect l="l" t="t" r="r" b="b"/>
              <a:pathLst>
                <a:path w="6035" h="1389" extrusionOk="0">
                  <a:moveTo>
                    <a:pt x="0" y="1"/>
                  </a:moveTo>
                  <a:lnTo>
                    <a:pt x="0" y="1389"/>
                  </a:lnTo>
                  <a:lnTo>
                    <a:pt x="6034" y="1389"/>
                  </a:lnTo>
                  <a:lnTo>
                    <a:pt x="6034" y="1"/>
                  </a:lnTo>
                  <a:close/>
                </a:path>
              </a:pathLst>
            </a:cu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95" name="Google Shape;8713;p83">
              <a:extLst>
                <a:ext uri="{FF2B5EF4-FFF2-40B4-BE49-F238E27FC236}">
                  <a16:creationId xmlns:a16="http://schemas.microsoft.com/office/drawing/2014/main" id="{585FA03F-5A11-F165-D44F-BA22FEF29418}"/>
                </a:ext>
              </a:extLst>
            </p:cNvPr>
            <p:cNvSpPr/>
            <p:nvPr/>
          </p:nvSpPr>
          <p:spPr>
            <a:xfrm>
              <a:off x="1992901" y="3889351"/>
              <a:ext cx="28043" cy="78396"/>
            </a:xfrm>
            <a:custGeom>
              <a:avLst/>
              <a:gdLst/>
              <a:ahLst/>
              <a:cxnLst/>
              <a:rect l="l" t="t" r="r" b="b"/>
              <a:pathLst>
                <a:path w="1873" h="5236" extrusionOk="0">
                  <a:moveTo>
                    <a:pt x="337" y="1"/>
                  </a:moveTo>
                  <a:cubicBezTo>
                    <a:pt x="148" y="1"/>
                    <a:pt x="1" y="148"/>
                    <a:pt x="1" y="337"/>
                  </a:cubicBezTo>
                  <a:lnTo>
                    <a:pt x="1" y="5236"/>
                  </a:lnTo>
                  <a:lnTo>
                    <a:pt x="1872" y="5236"/>
                  </a:lnTo>
                  <a:lnTo>
                    <a:pt x="1872" y="337"/>
                  </a:lnTo>
                  <a:cubicBezTo>
                    <a:pt x="1872" y="148"/>
                    <a:pt x="1725" y="1"/>
                    <a:pt x="1536" y="1"/>
                  </a:cubicBezTo>
                  <a:close/>
                </a:path>
              </a:pathLst>
            </a:custGeom>
            <a:solidFill>
              <a:srgbClr val="C7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96" name="Google Shape;8714;p83">
              <a:extLst>
                <a:ext uri="{FF2B5EF4-FFF2-40B4-BE49-F238E27FC236}">
                  <a16:creationId xmlns:a16="http://schemas.microsoft.com/office/drawing/2014/main" id="{4422C058-1401-0C18-9E24-16097B04C681}"/>
                </a:ext>
              </a:extLst>
            </p:cNvPr>
            <p:cNvSpPr/>
            <p:nvPr/>
          </p:nvSpPr>
          <p:spPr>
            <a:xfrm>
              <a:off x="1972134" y="3913591"/>
              <a:ext cx="20782" cy="54156"/>
            </a:xfrm>
            <a:custGeom>
              <a:avLst/>
              <a:gdLst/>
              <a:ahLst/>
              <a:cxnLst/>
              <a:rect l="l" t="t" r="r" b="b"/>
              <a:pathLst>
                <a:path w="1388" h="3617" extrusionOk="0">
                  <a:moveTo>
                    <a:pt x="337" y="1"/>
                  </a:moveTo>
                  <a:cubicBezTo>
                    <a:pt x="147" y="1"/>
                    <a:pt x="0" y="148"/>
                    <a:pt x="0" y="337"/>
                  </a:cubicBezTo>
                  <a:lnTo>
                    <a:pt x="0" y="3617"/>
                  </a:lnTo>
                  <a:lnTo>
                    <a:pt x="1388" y="3617"/>
                  </a:lnTo>
                  <a:lnTo>
                    <a:pt x="1388" y="337"/>
                  </a:lnTo>
                  <a:lnTo>
                    <a:pt x="1367" y="337"/>
                  </a:lnTo>
                  <a:cubicBezTo>
                    <a:pt x="1367" y="148"/>
                    <a:pt x="1220" y="1"/>
                    <a:pt x="1051" y="1"/>
                  </a:cubicBezTo>
                  <a:close/>
                </a:path>
              </a:pathLst>
            </a:custGeom>
            <a:solidFill>
              <a:srgbClr val="8CA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97" name="Google Shape;8715;p83">
              <a:extLst>
                <a:ext uri="{FF2B5EF4-FFF2-40B4-BE49-F238E27FC236}">
                  <a16:creationId xmlns:a16="http://schemas.microsoft.com/office/drawing/2014/main" id="{13E8601D-353C-7162-10D1-C8D2D6D48101}"/>
                </a:ext>
              </a:extLst>
            </p:cNvPr>
            <p:cNvSpPr/>
            <p:nvPr/>
          </p:nvSpPr>
          <p:spPr>
            <a:xfrm>
              <a:off x="1930585" y="3889980"/>
              <a:ext cx="20782" cy="77767"/>
            </a:xfrm>
            <a:custGeom>
              <a:avLst/>
              <a:gdLst/>
              <a:ahLst/>
              <a:cxnLst/>
              <a:rect l="l" t="t" r="r" b="b"/>
              <a:pathLst>
                <a:path w="1388" h="5194" extrusionOk="0">
                  <a:moveTo>
                    <a:pt x="336" y="1"/>
                  </a:moveTo>
                  <a:cubicBezTo>
                    <a:pt x="147" y="1"/>
                    <a:pt x="0" y="148"/>
                    <a:pt x="0" y="337"/>
                  </a:cubicBezTo>
                  <a:lnTo>
                    <a:pt x="0" y="5194"/>
                  </a:lnTo>
                  <a:lnTo>
                    <a:pt x="1388" y="5194"/>
                  </a:lnTo>
                  <a:lnTo>
                    <a:pt x="1388" y="2440"/>
                  </a:lnTo>
                  <a:lnTo>
                    <a:pt x="1388" y="337"/>
                  </a:lnTo>
                  <a:cubicBezTo>
                    <a:pt x="1388" y="148"/>
                    <a:pt x="1240" y="1"/>
                    <a:pt x="1051" y="1"/>
                  </a:cubicBezTo>
                  <a:close/>
                </a:path>
              </a:pathLst>
            </a:custGeom>
            <a:solidFill>
              <a:srgbClr val="C7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98" name="Google Shape;8716;p83">
              <a:extLst>
                <a:ext uri="{FF2B5EF4-FFF2-40B4-BE49-F238E27FC236}">
                  <a16:creationId xmlns:a16="http://schemas.microsoft.com/office/drawing/2014/main" id="{A3D083C2-4512-C6AE-7D4D-F9E6E689D4D8}"/>
                </a:ext>
              </a:extLst>
            </p:cNvPr>
            <p:cNvSpPr/>
            <p:nvPr/>
          </p:nvSpPr>
          <p:spPr>
            <a:xfrm>
              <a:off x="1951352" y="3921467"/>
              <a:ext cx="20797" cy="46280"/>
            </a:xfrm>
            <a:custGeom>
              <a:avLst/>
              <a:gdLst/>
              <a:ahLst/>
              <a:cxnLst/>
              <a:rect l="l" t="t" r="r" b="b"/>
              <a:pathLst>
                <a:path w="1389" h="3091" extrusionOk="0">
                  <a:moveTo>
                    <a:pt x="337" y="0"/>
                  </a:moveTo>
                  <a:cubicBezTo>
                    <a:pt x="148" y="0"/>
                    <a:pt x="1" y="148"/>
                    <a:pt x="1" y="337"/>
                  </a:cubicBezTo>
                  <a:lnTo>
                    <a:pt x="1" y="3091"/>
                  </a:lnTo>
                  <a:lnTo>
                    <a:pt x="1388" y="3091"/>
                  </a:lnTo>
                  <a:lnTo>
                    <a:pt x="1388" y="337"/>
                  </a:lnTo>
                  <a:cubicBezTo>
                    <a:pt x="1388" y="148"/>
                    <a:pt x="1241" y="0"/>
                    <a:pt x="1052" y="0"/>
                  </a:cubicBezTo>
                  <a:close/>
                </a:path>
              </a:pathLst>
            </a:custGeom>
            <a:solidFill>
              <a:srgbClr val="E8ED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299" name="Google Shape;8717;p83">
              <a:extLst>
                <a:ext uri="{FF2B5EF4-FFF2-40B4-BE49-F238E27FC236}">
                  <a16:creationId xmlns:a16="http://schemas.microsoft.com/office/drawing/2014/main" id="{A8EF7A17-C8C8-DE75-0D8C-3F4103556FC8}"/>
                </a:ext>
              </a:extLst>
            </p:cNvPr>
            <p:cNvSpPr/>
            <p:nvPr/>
          </p:nvSpPr>
          <p:spPr>
            <a:xfrm>
              <a:off x="1974964" y="4026289"/>
              <a:ext cx="44393" cy="68948"/>
            </a:xfrm>
            <a:custGeom>
              <a:avLst/>
              <a:gdLst/>
              <a:ahLst/>
              <a:cxnLst/>
              <a:rect l="l" t="t" r="r" b="b"/>
              <a:pathLst>
                <a:path w="2965" h="4605" extrusionOk="0">
                  <a:moveTo>
                    <a:pt x="1040" y="0"/>
                  </a:moveTo>
                  <a:cubicBezTo>
                    <a:pt x="1003" y="0"/>
                    <a:pt x="964" y="7"/>
                    <a:pt x="926" y="22"/>
                  </a:cubicBezTo>
                  <a:lnTo>
                    <a:pt x="232" y="316"/>
                  </a:lnTo>
                  <a:cubicBezTo>
                    <a:pt x="64" y="379"/>
                    <a:pt x="0" y="568"/>
                    <a:pt x="64" y="736"/>
                  </a:cubicBezTo>
                  <a:lnTo>
                    <a:pt x="1682" y="4605"/>
                  </a:lnTo>
                  <a:lnTo>
                    <a:pt x="2965" y="4079"/>
                  </a:lnTo>
                  <a:lnTo>
                    <a:pt x="1346" y="190"/>
                  </a:lnTo>
                  <a:cubicBezTo>
                    <a:pt x="1281" y="76"/>
                    <a:pt x="1166" y="0"/>
                    <a:pt x="1040" y="0"/>
                  </a:cubicBezTo>
                  <a:close/>
                </a:path>
              </a:pathLst>
            </a:custGeom>
            <a:solidFill>
              <a:srgbClr val="E8ED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300" name="Google Shape;8718;p83">
              <a:extLst>
                <a:ext uri="{FF2B5EF4-FFF2-40B4-BE49-F238E27FC236}">
                  <a16:creationId xmlns:a16="http://schemas.microsoft.com/office/drawing/2014/main" id="{9A1C37E5-66EC-6DFA-918F-359C9886E527}"/>
                </a:ext>
              </a:extLst>
            </p:cNvPr>
            <p:cNvSpPr/>
            <p:nvPr/>
          </p:nvSpPr>
          <p:spPr>
            <a:xfrm>
              <a:off x="1930585" y="4017770"/>
              <a:ext cx="20782" cy="77782"/>
            </a:xfrm>
            <a:custGeom>
              <a:avLst/>
              <a:gdLst/>
              <a:ahLst/>
              <a:cxnLst/>
              <a:rect l="l" t="t" r="r" b="b"/>
              <a:pathLst>
                <a:path w="1388" h="5195" extrusionOk="0">
                  <a:moveTo>
                    <a:pt x="1083" y="0"/>
                  </a:moveTo>
                  <a:cubicBezTo>
                    <a:pt x="1073" y="0"/>
                    <a:pt x="1062" y="1"/>
                    <a:pt x="1051" y="2"/>
                  </a:cubicBezTo>
                  <a:lnTo>
                    <a:pt x="336" y="2"/>
                  </a:lnTo>
                  <a:cubicBezTo>
                    <a:pt x="147" y="2"/>
                    <a:pt x="0" y="149"/>
                    <a:pt x="0" y="338"/>
                  </a:cubicBezTo>
                  <a:lnTo>
                    <a:pt x="0" y="4880"/>
                  </a:lnTo>
                  <a:cubicBezTo>
                    <a:pt x="0" y="5048"/>
                    <a:pt x="147" y="5195"/>
                    <a:pt x="315" y="5195"/>
                  </a:cubicBezTo>
                  <a:lnTo>
                    <a:pt x="1388" y="5195"/>
                  </a:lnTo>
                  <a:lnTo>
                    <a:pt x="1388" y="2125"/>
                  </a:lnTo>
                  <a:lnTo>
                    <a:pt x="1388" y="338"/>
                  </a:lnTo>
                  <a:cubicBezTo>
                    <a:pt x="1388" y="160"/>
                    <a:pt x="1257" y="0"/>
                    <a:pt x="1083" y="0"/>
                  </a:cubicBezTo>
                  <a:close/>
                </a:path>
              </a:pathLst>
            </a:custGeom>
            <a:solidFill>
              <a:srgbClr val="8CA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301" name="Google Shape;8719;p83">
              <a:extLst>
                <a:ext uri="{FF2B5EF4-FFF2-40B4-BE49-F238E27FC236}">
                  <a16:creationId xmlns:a16="http://schemas.microsoft.com/office/drawing/2014/main" id="{2C81CB2D-D66F-C11C-116F-1C7D14630646}"/>
                </a:ext>
              </a:extLst>
            </p:cNvPr>
            <p:cNvSpPr/>
            <p:nvPr/>
          </p:nvSpPr>
          <p:spPr>
            <a:xfrm>
              <a:off x="1951352" y="4044855"/>
              <a:ext cx="20797" cy="50697"/>
            </a:xfrm>
            <a:custGeom>
              <a:avLst/>
              <a:gdLst/>
              <a:ahLst/>
              <a:cxnLst/>
              <a:rect l="l" t="t" r="r" b="b"/>
              <a:pathLst>
                <a:path w="1389" h="3386" extrusionOk="0">
                  <a:moveTo>
                    <a:pt x="316" y="1"/>
                  </a:moveTo>
                  <a:cubicBezTo>
                    <a:pt x="148" y="1"/>
                    <a:pt x="1" y="148"/>
                    <a:pt x="1" y="316"/>
                  </a:cubicBezTo>
                  <a:lnTo>
                    <a:pt x="1" y="3386"/>
                  </a:lnTo>
                  <a:lnTo>
                    <a:pt x="1388" y="3386"/>
                  </a:lnTo>
                  <a:lnTo>
                    <a:pt x="1388" y="316"/>
                  </a:lnTo>
                  <a:cubicBezTo>
                    <a:pt x="1388" y="148"/>
                    <a:pt x="1241" y="1"/>
                    <a:pt x="1073" y="1"/>
                  </a:cubicBezTo>
                  <a:close/>
                </a:path>
              </a:pathLst>
            </a:custGeom>
            <a:solidFill>
              <a:srgbClr val="D1D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sp>
          <p:nvSpPr>
            <p:cNvPr id="302" name="Google Shape;8720;p83">
              <a:extLst>
                <a:ext uri="{FF2B5EF4-FFF2-40B4-BE49-F238E27FC236}">
                  <a16:creationId xmlns:a16="http://schemas.microsoft.com/office/drawing/2014/main" id="{EAFFC79B-E6F9-FAAF-F5CA-42D0CB5201EE}"/>
                </a:ext>
              </a:extLst>
            </p:cNvPr>
            <p:cNvSpPr/>
            <p:nvPr/>
          </p:nvSpPr>
          <p:spPr>
            <a:xfrm>
              <a:off x="1789245" y="3805625"/>
              <a:ext cx="261914" cy="21426"/>
            </a:xfrm>
            <a:custGeom>
              <a:avLst/>
              <a:gdLst/>
              <a:ahLst/>
              <a:cxnLst/>
              <a:rect l="l" t="t" r="r" b="b"/>
              <a:pathLst>
                <a:path w="17493" h="1431" extrusionOk="0">
                  <a:moveTo>
                    <a:pt x="463" y="0"/>
                  </a:moveTo>
                  <a:cubicBezTo>
                    <a:pt x="210" y="0"/>
                    <a:pt x="0" y="211"/>
                    <a:pt x="0" y="484"/>
                  </a:cubicBezTo>
                  <a:lnTo>
                    <a:pt x="0" y="947"/>
                  </a:lnTo>
                  <a:cubicBezTo>
                    <a:pt x="0" y="1220"/>
                    <a:pt x="210" y="1430"/>
                    <a:pt x="463" y="1430"/>
                  </a:cubicBezTo>
                  <a:lnTo>
                    <a:pt x="17030" y="1430"/>
                  </a:lnTo>
                  <a:cubicBezTo>
                    <a:pt x="17282" y="1430"/>
                    <a:pt x="17492" y="1220"/>
                    <a:pt x="17492" y="947"/>
                  </a:cubicBezTo>
                  <a:lnTo>
                    <a:pt x="17492" y="484"/>
                  </a:lnTo>
                  <a:cubicBezTo>
                    <a:pt x="17492" y="211"/>
                    <a:pt x="17282" y="0"/>
                    <a:pt x="17030" y="0"/>
                  </a:cubicBezTo>
                  <a:close/>
                </a:path>
              </a:pathLst>
            </a:custGeom>
            <a:solidFill>
              <a:srgbClr val="B8C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aseline="-25000"/>
            </a:p>
          </p:txBody>
        </p:sp>
      </p:grpSp>
    </p:spTree>
    <p:extLst>
      <p:ext uri="{BB962C8B-B14F-4D97-AF65-F5344CB8AC3E}">
        <p14:creationId xmlns:p14="http://schemas.microsoft.com/office/powerpoint/2010/main" val="4175526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139;p41">
            <a:extLst>
              <a:ext uri="{FF2B5EF4-FFF2-40B4-BE49-F238E27FC236}">
                <a16:creationId xmlns:a16="http://schemas.microsoft.com/office/drawing/2014/main" id="{C332597E-BBC6-D453-BE1D-E0979282E0FB}"/>
              </a:ext>
            </a:extLst>
          </p:cNvPr>
          <p:cNvSpPr txBox="1">
            <a:spLocks/>
          </p:cNvSpPr>
          <p:nvPr/>
        </p:nvSpPr>
        <p:spPr>
          <a:xfrm>
            <a:off x="868746" y="2341354"/>
            <a:ext cx="3854100" cy="13921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ree Serif"/>
              <a:buNone/>
              <a:defRPr sz="3000" b="0" i="0" u="none" strike="noStrike" cap="none">
                <a:solidFill>
                  <a:schemeClr val="dk1"/>
                </a:solidFill>
                <a:latin typeface="Bree Serif"/>
                <a:ea typeface="Bree Serif"/>
                <a:cs typeface="Bree Serif"/>
                <a:sym typeface="Bree Serif"/>
              </a:defRPr>
            </a:lvl1pPr>
            <a:lvl2pPr marR="0" lvl="1" algn="l" rtl="0">
              <a:lnSpc>
                <a:spcPct val="100000"/>
              </a:lnSpc>
              <a:spcBef>
                <a:spcPts val="0"/>
              </a:spcBef>
              <a:spcAft>
                <a:spcPts val="0"/>
              </a:spcAft>
              <a:buClr>
                <a:schemeClr val="dk1"/>
              </a:buClr>
              <a:buSzPts val="3000"/>
              <a:buFont typeface="Bree Serif"/>
              <a:buNone/>
              <a:defRPr sz="3000" b="0" i="0" u="none" strike="noStrike" cap="none">
                <a:solidFill>
                  <a:schemeClr val="dk1"/>
                </a:solidFill>
                <a:latin typeface="Bree Serif"/>
                <a:ea typeface="Bree Serif"/>
                <a:cs typeface="Bree Serif"/>
                <a:sym typeface="Bree Serif"/>
              </a:defRPr>
            </a:lvl2pPr>
            <a:lvl3pPr marR="0" lvl="2" algn="l" rtl="0">
              <a:lnSpc>
                <a:spcPct val="100000"/>
              </a:lnSpc>
              <a:spcBef>
                <a:spcPts val="0"/>
              </a:spcBef>
              <a:spcAft>
                <a:spcPts val="0"/>
              </a:spcAft>
              <a:buClr>
                <a:schemeClr val="dk1"/>
              </a:buClr>
              <a:buSzPts val="3000"/>
              <a:buFont typeface="Bree Serif"/>
              <a:buNone/>
              <a:defRPr sz="3000" b="0" i="0" u="none" strike="noStrike" cap="none">
                <a:solidFill>
                  <a:schemeClr val="dk1"/>
                </a:solidFill>
                <a:latin typeface="Bree Serif"/>
                <a:ea typeface="Bree Serif"/>
                <a:cs typeface="Bree Serif"/>
                <a:sym typeface="Bree Serif"/>
              </a:defRPr>
            </a:lvl3pPr>
            <a:lvl4pPr marR="0" lvl="3" algn="l" rtl="0">
              <a:lnSpc>
                <a:spcPct val="100000"/>
              </a:lnSpc>
              <a:spcBef>
                <a:spcPts val="0"/>
              </a:spcBef>
              <a:spcAft>
                <a:spcPts val="0"/>
              </a:spcAft>
              <a:buClr>
                <a:schemeClr val="dk1"/>
              </a:buClr>
              <a:buSzPts val="3000"/>
              <a:buFont typeface="Bree Serif"/>
              <a:buNone/>
              <a:defRPr sz="3000" b="0" i="0" u="none" strike="noStrike" cap="none">
                <a:solidFill>
                  <a:schemeClr val="dk1"/>
                </a:solidFill>
                <a:latin typeface="Bree Serif"/>
                <a:ea typeface="Bree Serif"/>
                <a:cs typeface="Bree Serif"/>
                <a:sym typeface="Bree Serif"/>
              </a:defRPr>
            </a:lvl4pPr>
            <a:lvl5pPr marR="0" lvl="4" algn="l" rtl="0">
              <a:lnSpc>
                <a:spcPct val="100000"/>
              </a:lnSpc>
              <a:spcBef>
                <a:spcPts val="0"/>
              </a:spcBef>
              <a:spcAft>
                <a:spcPts val="0"/>
              </a:spcAft>
              <a:buClr>
                <a:schemeClr val="dk1"/>
              </a:buClr>
              <a:buSzPts val="3000"/>
              <a:buFont typeface="Bree Serif"/>
              <a:buNone/>
              <a:defRPr sz="3000" b="0" i="0" u="none" strike="noStrike" cap="none">
                <a:solidFill>
                  <a:schemeClr val="dk1"/>
                </a:solidFill>
                <a:latin typeface="Bree Serif"/>
                <a:ea typeface="Bree Serif"/>
                <a:cs typeface="Bree Serif"/>
                <a:sym typeface="Bree Serif"/>
              </a:defRPr>
            </a:lvl5pPr>
            <a:lvl6pPr marR="0" lvl="5" algn="l" rtl="0">
              <a:lnSpc>
                <a:spcPct val="100000"/>
              </a:lnSpc>
              <a:spcBef>
                <a:spcPts val="0"/>
              </a:spcBef>
              <a:spcAft>
                <a:spcPts val="0"/>
              </a:spcAft>
              <a:buClr>
                <a:schemeClr val="dk1"/>
              </a:buClr>
              <a:buSzPts val="3000"/>
              <a:buFont typeface="Bree Serif"/>
              <a:buNone/>
              <a:defRPr sz="3000" b="0" i="0" u="none" strike="noStrike" cap="none">
                <a:solidFill>
                  <a:schemeClr val="dk1"/>
                </a:solidFill>
                <a:latin typeface="Bree Serif"/>
                <a:ea typeface="Bree Serif"/>
                <a:cs typeface="Bree Serif"/>
                <a:sym typeface="Bree Serif"/>
              </a:defRPr>
            </a:lvl6pPr>
            <a:lvl7pPr marR="0" lvl="6" algn="l" rtl="0">
              <a:lnSpc>
                <a:spcPct val="100000"/>
              </a:lnSpc>
              <a:spcBef>
                <a:spcPts val="0"/>
              </a:spcBef>
              <a:spcAft>
                <a:spcPts val="0"/>
              </a:spcAft>
              <a:buClr>
                <a:schemeClr val="dk1"/>
              </a:buClr>
              <a:buSzPts val="3000"/>
              <a:buFont typeface="Bree Serif"/>
              <a:buNone/>
              <a:defRPr sz="3000" b="0" i="0" u="none" strike="noStrike" cap="none">
                <a:solidFill>
                  <a:schemeClr val="dk1"/>
                </a:solidFill>
                <a:latin typeface="Bree Serif"/>
                <a:ea typeface="Bree Serif"/>
                <a:cs typeface="Bree Serif"/>
                <a:sym typeface="Bree Serif"/>
              </a:defRPr>
            </a:lvl7pPr>
            <a:lvl8pPr marR="0" lvl="7" algn="l" rtl="0">
              <a:lnSpc>
                <a:spcPct val="100000"/>
              </a:lnSpc>
              <a:spcBef>
                <a:spcPts val="0"/>
              </a:spcBef>
              <a:spcAft>
                <a:spcPts val="0"/>
              </a:spcAft>
              <a:buClr>
                <a:schemeClr val="dk1"/>
              </a:buClr>
              <a:buSzPts val="3000"/>
              <a:buFont typeface="Bree Serif"/>
              <a:buNone/>
              <a:defRPr sz="3000" b="0" i="0" u="none" strike="noStrike" cap="none">
                <a:solidFill>
                  <a:schemeClr val="dk1"/>
                </a:solidFill>
                <a:latin typeface="Bree Serif"/>
                <a:ea typeface="Bree Serif"/>
                <a:cs typeface="Bree Serif"/>
                <a:sym typeface="Bree Serif"/>
              </a:defRPr>
            </a:lvl8pPr>
            <a:lvl9pPr marR="0" lvl="8" algn="l" rtl="0">
              <a:lnSpc>
                <a:spcPct val="100000"/>
              </a:lnSpc>
              <a:spcBef>
                <a:spcPts val="0"/>
              </a:spcBef>
              <a:spcAft>
                <a:spcPts val="0"/>
              </a:spcAft>
              <a:buClr>
                <a:schemeClr val="dk1"/>
              </a:buClr>
              <a:buSzPts val="3000"/>
              <a:buFont typeface="Bree Serif"/>
              <a:buNone/>
              <a:defRPr sz="3000" b="0" i="0" u="none" strike="noStrike" cap="none">
                <a:solidFill>
                  <a:schemeClr val="dk1"/>
                </a:solidFill>
                <a:latin typeface="Bree Serif"/>
                <a:ea typeface="Bree Serif"/>
                <a:cs typeface="Bree Serif"/>
                <a:sym typeface="Bree Serif"/>
              </a:defRPr>
            </a:lvl9pPr>
          </a:lstStyle>
          <a:p>
            <a:pPr algn="ctr"/>
            <a:r>
              <a:rPr lang="en-US" sz="4800" dirty="0"/>
              <a:t>Key </a:t>
            </a:r>
          </a:p>
          <a:p>
            <a:pPr algn="ctr"/>
            <a:r>
              <a:rPr lang="en-US" sz="4800" dirty="0"/>
              <a:t>Findings</a:t>
            </a:r>
          </a:p>
        </p:txBody>
      </p:sp>
      <p:sp>
        <p:nvSpPr>
          <p:cNvPr id="3" name="Google Shape;1140;p41">
            <a:extLst>
              <a:ext uri="{FF2B5EF4-FFF2-40B4-BE49-F238E27FC236}">
                <a16:creationId xmlns:a16="http://schemas.microsoft.com/office/drawing/2014/main" id="{B3980DC1-4CBE-126A-5077-3D4C3F52285F}"/>
              </a:ext>
            </a:extLst>
          </p:cNvPr>
          <p:cNvSpPr txBox="1">
            <a:spLocks/>
          </p:cNvSpPr>
          <p:nvPr/>
        </p:nvSpPr>
        <p:spPr>
          <a:xfrm>
            <a:off x="868746" y="3909853"/>
            <a:ext cx="3854100" cy="4370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Kanit ExtraLight"/>
              <a:buChar char="●"/>
              <a:defRPr sz="1600" b="0" i="0" u="none" strike="noStrike" cap="none">
                <a:solidFill>
                  <a:schemeClr val="dk1"/>
                </a:solidFill>
                <a:latin typeface="Kanit ExtraLight"/>
                <a:ea typeface="Kanit ExtraLight"/>
                <a:cs typeface="Kanit ExtraLight"/>
                <a:sym typeface="Kanit ExtraLight"/>
              </a:defRPr>
            </a:lvl1pPr>
            <a:lvl2pPr marL="914400" marR="0" lvl="1" indent="-330200" algn="l" rtl="0">
              <a:lnSpc>
                <a:spcPct val="100000"/>
              </a:lnSpc>
              <a:spcBef>
                <a:spcPts val="1600"/>
              </a:spcBef>
              <a:spcAft>
                <a:spcPts val="0"/>
              </a:spcAft>
              <a:buClr>
                <a:schemeClr val="dk1"/>
              </a:buClr>
              <a:buSzPts val="1600"/>
              <a:buFont typeface="Kanit ExtraLight"/>
              <a:buChar char="○"/>
              <a:defRPr sz="1600" b="0" i="0" u="none" strike="noStrike" cap="none">
                <a:solidFill>
                  <a:schemeClr val="dk1"/>
                </a:solidFill>
                <a:latin typeface="Kanit ExtraLight"/>
                <a:ea typeface="Kanit ExtraLight"/>
                <a:cs typeface="Kanit ExtraLight"/>
                <a:sym typeface="Kanit ExtraLight"/>
              </a:defRPr>
            </a:lvl2pPr>
            <a:lvl3pPr marL="1371600" marR="0" lvl="2" indent="-330200" algn="l" rtl="0">
              <a:lnSpc>
                <a:spcPct val="100000"/>
              </a:lnSpc>
              <a:spcBef>
                <a:spcPts val="1600"/>
              </a:spcBef>
              <a:spcAft>
                <a:spcPts val="0"/>
              </a:spcAft>
              <a:buClr>
                <a:schemeClr val="dk1"/>
              </a:buClr>
              <a:buSzPts val="1600"/>
              <a:buFont typeface="Kanit ExtraLight"/>
              <a:buChar char="■"/>
              <a:defRPr sz="1600" b="0" i="0" u="none" strike="noStrike" cap="none">
                <a:solidFill>
                  <a:schemeClr val="dk1"/>
                </a:solidFill>
                <a:latin typeface="Kanit ExtraLight"/>
                <a:ea typeface="Kanit ExtraLight"/>
                <a:cs typeface="Kanit ExtraLight"/>
                <a:sym typeface="Kanit ExtraLight"/>
              </a:defRPr>
            </a:lvl3pPr>
            <a:lvl4pPr marL="1828800" marR="0" lvl="3" indent="-330200" algn="l" rtl="0">
              <a:lnSpc>
                <a:spcPct val="100000"/>
              </a:lnSpc>
              <a:spcBef>
                <a:spcPts val="1600"/>
              </a:spcBef>
              <a:spcAft>
                <a:spcPts val="0"/>
              </a:spcAft>
              <a:buClr>
                <a:schemeClr val="dk1"/>
              </a:buClr>
              <a:buSzPts val="1600"/>
              <a:buFont typeface="Kanit ExtraLight"/>
              <a:buChar char="●"/>
              <a:defRPr sz="1600" b="0" i="0" u="none" strike="noStrike" cap="none">
                <a:solidFill>
                  <a:schemeClr val="dk1"/>
                </a:solidFill>
                <a:latin typeface="Kanit ExtraLight"/>
                <a:ea typeface="Kanit ExtraLight"/>
                <a:cs typeface="Kanit ExtraLight"/>
                <a:sym typeface="Kanit ExtraLight"/>
              </a:defRPr>
            </a:lvl4pPr>
            <a:lvl5pPr marL="2286000" marR="0" lvl="4" indent="-330200" algn="l" rtl="0">
              <a:lnSpc>
                <a:spcPct val="100000"/>
              </a:lnSpc>
              <a:spcBef>
                <a:spcPts val="1600"/>
              </a:spcBef>
              <a:spcAft>
                <a:spcPts val="0"/>
              </a:spcAft>
              <a:buClr>
                <a:schemeClr val="dk1"/>
              </a:buClr>
              <a:buSzPts val="1600"/>
              <a:buFont typeface="Kanit ExtraLight"/>
              <a:buChar char="○"/>
              <a:defRPr sz="1600" b="0" i="0" u="none" strike="noStrike" cap="none">
                <a:solidFill>
                  <a:schemeClr val="dk1"/>
                </a:solidFill>
                <a:latin typeface="Kanit ExtraLight"/>
                <a:ea typeface="Kanit ExtraLight"/>
                <a:cs typeface="Kanit ExtraLight"/>
                <a:sym typeface="Kanit ExtraLight"/>
              </a:defRPr>
            </a:lvl5pPr>
            <a:lvl6pPr marL="2743200" marR="0" lvl="5" indent="-330200" algn="l" rtl="0">
              <a:lnSpc>
                <a:spcPct val="100000"/>
              </a:lnSpc>
              <a:spcBef>
                <a:spcPts val="1600"/>
              </a:spcBef>
              <a:spcAft>
                <a:spcPts val="0"/>
              </a:spcAft>
              <a:buClr>
                <a:schemeClr val="dk1"/>
              </a:buClr>
              <a:buSzPts val="1600"/>
              <a:buFont typeface="Kanit ExtraLight"/>
              <a:buChar char="■"/>
              <a:defRPr sz="1600" b="0" i="0" u="none" strike="noStrike" cap="none">
                <a:solidFill>
                  <a:schemeClr val="dk1"/>
                </a:solidFill>
                <a:latin typeface="Kanit ExtraLight"/>
                <a:ea typeface="Kanit ExtraLight"/>
                <a:cs typeface="Kanit ExtraLight"/>
                <a:sym typeface="Kanit ExtraLight"/>
              </a:defRPr>
            </a:lvl6pPr>
            <a:lvl7pPr marL="3200400" marR="0" lvl="6" indent="-330200" algn="l" rtl="0">
              <a:lnSpc>
                <a:spcPct val="100000"/>
              </a:lnSpc>
              <a:spcBef>
                <a:spcPts val="1600"/>
              </a:spcBef>
              <a:spcAft>
                <a:spcPts val="0"/>
              </a:spcAft>
              <a:buClr>
                <a:schemeClr val="dk1"/>
              </a:buClr>
              <a:buSzPts val="1600"/>
              <a:buFont typeface="Kanit ExtraLight"/>
              <a:buChar char="●"/>
              <a:defRPr sz="1600" b="0" i="0" u="none" strike="noStrike" cap="none">
                <a:solidFill>
                  <a:schemeClr val="dk1"/>
                </a:solidFill>
                <a:latin typeface="Kanit ExtraLight"/>
                <a:ea typeface="Kanit ExtraLight"/>
                <a:cs typeface="Kanit ExtraLight"/>
                <a:sym typeface="Kanit ExtraLight"/>
              </a:defRPr>
            </a:lvl7pPr>
            <a:lvl8pPr marL="3657600" marR="0" lvl="7" indent="-330200" algn="l" rtl="0">
              <a:lnSpc>
                <a:spcPct val="100000"/>
              </a:lnSpc>
              <a:spcBef>
                <a:spcPts val="1600"/>
              </a:spcBef>
              <a:spcAft>
                <a:spcPts val="0"/>
              </a:spcAft>
              <a:buClr>
                <a:schemeClr val="dk1"/>
              </a:buClr>
              <a:buSzPts val="1600"/>
              <a:buFont typeface="Kanit ExtraLight"/>
              <a:buChar char="○"/>
              <a:defRPr sz="1600" b="0" i="0" u="none" strike="noStrike" cap="none">
                <a:solidFill>
                  <a:schemeClr val="dk1"/>
                </a:solidFill>
                <a:latin typeface="Kanit ExtraLight"/>
                <a:ea typeface="Kanit ExtraLight"/>
                <a:cs typeface="Kanit ExtraLight"/>
                <a:sym typeface="Kanit ExtraLight"/>
              </a:defRPr>
            </a:lvl8pPr>
            <a:lvl9pPr marL="4114800" marR="0" lvl="8" indent="-330200" algn="l" rtl="0">
              <a:lnSpc>
                <a:spcPct val="100000"/>
              </a:lnSpc>
              <a:spcBef>
                <a:spcPts val="1600"/>
              </a:spcBef>
              <a:spcAft>
                <a:spcPts val="1600"/>
              </a:spcAft>
              <a:buClr>
                <a:schemeClr val="dk1"/>
              </a:buClr>
              <a:buSzPts val="1600"/>
              <a:buFont typeface="Kanit ExtraLight"/>
              <a:buChar char="■"/>
              <a:defRPr sz="1600" b="0" i="0" u="none" strike="noStrike" cap="none">
                <a:solidFill>
                  <a:schemeClr val="dk1"/>
                </a:solidFill>
                <a:latin typeface="Kanit ExtraLight"/>
                <a:ea typeface="Kanit ExtraLight"/>
                <a:cs typeface="Kanit ExtraLight"/>
                <a:sym typeface="Kanit ExtraLight"/>
              </a:defRPr>
            </a:lvl9pPr>
          </a:lstStyle>
          <a:p>
            <a:pPr marL="0" indent="0" algn="ctr">
              <a:buFont typeface="Kanit ExtraLight"/>
              <a:buNone/>
            </a:pPr>
            <a:r>
              <a:rPr lang="en-US" dirty="0"/>
              <a:t>Insights into User Behavior</a:t>
            </a:r>
          </a:p>
        </p:txBody>
      </p:sp>
      <p:sp>
        <p:nvSpPr>
          <p:cNvPr id="4" name="Google Shape;12;p3">
            <a:extLst>
              <a:ext uri="{FF2B5EF4-FFF2-40B4-BE49-F238E27FC236}">
                <a16:creationId xmlns:a16="http://schemas.microsoft.com/office/drawing/2014/main" id="{85B73A62-2C76-6FA6-3BA0-596304665239}"/>
              </a:ext>
            </a:extLst>
          </p:cNvPr>
          <p:cNvSpPr/>
          <p:nvPr/>
        </p:nvSpPr>
        <p:spPr>
          <a:xfrm>
            <a:off x="2049696" y="672813"/>
            <a:ext cx="1492200" cy="1492200"/>
          </a:xfrm>
          <a:prstGeom prst="ellipse">
            <a:avLst/>
          </a:prstGeom>
          <a:solidFill>
            <a:srgbClr val="C76C1F"/>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92242"/>
              </a:buClr>
              <a:buSzPts val="12000"/>
              <a:buFont typeface="Bree Serif"/>
              <a:buNone/>
              <a:tabLst/>
              <a:defRPr/>
            </a:pPr>
            <a:r>
              <a:rPr kumimoji="0" lang="en" sz="7200" b="0" i="0" u="none" strike="noStrike" kern="0" cap="none" spc="0" normalizeH="0" baseline="0" noProof="0" dirty="0">
                <a:ln>
                  <a:noFill/>
                </a:ln>
                <a:solidFill>
                  <a:srgbClr val="F2ECD2"/>
                </a:solidFill>
                <a:effectLst/>
                <a:uLnTx/>
                <a:uFillTx/>
                <a:latin typeface="Bree Serif"/>
                <a:sym typeface="Bree Serif"/>
              </a:rPr>
              <a:t>3</a:t>
            </a:r>
          </a:p>
        </p:txBody>
      </p:sp>
    </p:spTree>
    <p:extLst>
      <p:ext uri="{BB962C8B-B14F-4D97-AF65-F5344CB8AC3E}">
        <p14:creationId xmlns:p14="http://schemas.microsoft.com/office/powerpoint/2010/main" val="981498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AF2AE-1108-5C73-8D9D-BCBE92AA2DA2}"/>
              </a:ext>
            </a:extLst>
          </p:cNvPr>
          <p:cNvSpPr>
            <a:spLocks noGrp="1"/>
          </p:cNvSpPr>
          <p:nvPr>
            <p:ph type="title"/>
          </p:nvPr>
        </p:nvSpPr>
        <p:spPr>
          <a:xfrm>
            <a:off x="3172618" y="352079"/>
            <a:ext cx="2798763" cy="478200"/>
          </a:xfrm>
        </p:spPr>
        <p:txBody>
          <a:bodyPr/>
          <a:lstStyle/>
          <a:p>
            <a:r>
              <a:rPr lang="en-US" sz="2000" dirty="0"/>
              <a:t>User Type Distribution</a:t>
            </a:r>
          </a:p>
        </p:txBody>
      </p:sp>
      <p:sp>
        <p:nvSpPr>
          <p:cNvPr id="4" name="TextBox 3">
            <a:extLst>
              <a:ext uri="{FF2B5EF4-FFF2-40B4-BE49-F238E27FC236}">
                <a16:creationId xmlns:a16="http://schemas.microsoft.com/office/drawing/2014/main" id="{D44F7389-C9FB-9BD6-5063-9575C2CBC5BF}"/>
              </a:ext>
            </a:extLst>
          </p:cNvPr>
          <p:cNvSpPr txBox="1"/>
          <p:nvPr/>
        </p:nvSpPr>
        <p:spPr>
          <a:xfrm>
            <a:off x="614357" y="1659617"/>
            <a:ext cx="3886381" cy="2227533"/>
          </a:xfrm>
          <a:prstGeom prst="rect">
            <a:avLst/>
          </a:prstGeom>
          <a:noFill/>
        </p:spPr>
        <p:txBody>
          <a:bodyPr wrap="square" anchor="ctr">
            <a:spAutoFit/>
          </a:bodyPr>
          <a:lstStyle/>
          <a:p>
            <a:pPr marL="171450" marR="0" lvl="0" indent="-171450" algn="l" defTabSz="914400" rtl="0" eaLnBrk="1" fontAlgn="auto" latinLnBrk="0" hangingPunct="1">
              <a:lnSpc>
                <a:spcPct val="150000"/>
              </a:lnSpc>
              <a:spcBef>
                <a:spcPts val="0"/>
              </a:spcBef>
              <a:spcAft>
                <a:spcPts val="0"/>
              </a:spcAft>
              <a:buClr>
                <a:srgbClr val="092242"/>
              </a:buClr>
              <a:buSzPts val="1600"/>
              <a:buFont typeface="Arial" panose="020B0604020202020204" pitchFamily="34" charset="0"/>
              <a:buChar char="•"/>
              <a:tabLst/>
              <a:defRPr/>
            </a:pPr>
            <a:r>
              <a:rPr kumimoji="0" lang="en-US" sz="1000" b="0" i="0" u="none" strike="noStrike" kern="0" cap="none" spc="0" normalizeH="0" baseline="0" noProof="0" dirty="0">
                <a:ln>
                  <a:noFill/>
                </a:ln>
                <a:solidFill>
                  <a:srgbClr val="092242"/>
                </a:solidFill>
                <a:uLnTx/>
                <a:uFillTx/>
                <a:latin typeface="Kanit Light"/>
                <a:cs typeface="Kanit Light"/>
                <a:sym typeface="Kanit Light"/>
              </a:rPr>
              <a:t>The chart illustrates the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volume of rides</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 amounting to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5,459,091 rides </a:t>
            </a:r>
            <a:r>
              <a:rPr kumimoji="0" lang="en-US" sz="1000" i="0" u="none" strike="noStrike" kern="0" cap="none" spc="0" normalizeH="0" baseline="0" noProof="0" dirty="0">
                <a:ln>
                  <a:noFill/>
                </a:ln>
                <a:solidFill>
                  <a:srgbClr val="092242"/>
                </a:solidFill>
                <a:uLnTx/>
                <a:uFillTx/>
                <a:latin typeface="Kanit Light"/>
                <a:cs typeface="Kanit Light"/>
                <a:sym typeface="Kanit Light"/>
              </a:rPr>
              <a:t>in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2023</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a:t>
            </a:r>
          </a:p>
          <a:p>
            <a:pPr marL="171450" marR="0" lvl="0" indent="-171450" algn="l" defTabSz="914400" rtl="0" eaLnBrk="1" fontAlgn="auto" latinLnBrk="0" hangingPunct="1">
              <a:spcBef>
                <a:spcPts val="0"/>
              </a:spcBef>
              <a:spcAft>
                <a:spcPts val="0"/>
              </a:spcAft>
              <a:buClr>
                <a:srgbClr val="092242"/>
              </a:buClr>
              <a:buSzPts val="1600"/>
              <a:buFont typeface="Arial" panose="020B0604020202020204" pitchFamily="34" charset="0"/>
              <a:buChar char="•"/>
              <a:tabLst/>
              <a:defRPr/>
            </a:pPr>
            <a:endParaRPr lang="en-US" sz="1000" dirty="0">
              <a:solidFill>
                <a:srgbClr val="092242"/>
              </a:solidFill>
              <a:latin typeface="Kanit Light"/>
              <a:cs typeface="Kanit Light"/>
              <a:sym typeface="Kanit Light"/>
            </a:endParaRPr>
          </a:p>
          <a:p>
            <a:pPr marL="171450" marR="0" lvl="0" indent="-171450" algn="l" defTabSz="914400" rtl="0" eaLnBrk="1" fontAlgn="auto" latinLnBrk="0" hangingPunct="1">
              <a:lnSpc>
                <a:spcPct val="150000"/>
              </a:lnSpc>
              <a:spcBef>
                <a:spcPts val="0"/>
              </a:spcBef>
              <a:spcAft>
                <a:spcPts val="0"/>
              </a:spcAft>
              <a:buClr>
                <a:srgbClr val="092242"/>
              </a:buClr>
              <a:buSzPts val="1600"/>
              <a:buFont typeface="Arial" panose="020B0604020202020204" pitchFamily="34" charset="0"/>
              <a:buChar char="•"/>
              <a:tabLst/>
              <a:defRPr/>
            </a:pPr>
            <a:r>
              <a:rPr kumimoji="0" lang="en-US" sz="1000" b="1" i="0" u="none" strike="noStrike" kern="0" cap="none" spc="0" normalizeH="0" baseline="0" noProof="0" dirty="0">
                <a:ln>
                  <a:noFill/>
                </a:ln>
                <a:solidFill>
                  <a:srgbClr val="092242"/>
                </a:solidFill>
                <a:uLnTx/>
                <a:uFillTx/>
                <a:latin typeface="Kanit Light"/>
                <a:cs typeface="Kanit Light"/>
                <a:sym typeface="Kanit Light"/>
              </a:rPr>
              <a:t>Casual users</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 contribute to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35.95%</a:t>
            </a:r>
            <a:r>
              <a:rPr kumimoji="0" lang="en-US" sz="1000" i="0" u="none" strike="noStrike" kern="0" cap="none" spc="0" normalizeH="0" baseline="0" noProof="0" dirty="0">
                <a:ln>
                  <a:noFill/>
                </a:ln>
                <a:solidFill>
                  <a:srgbClr val="092242"/>
                </a:solidFill>
                <a:uLnTx/>
                <a:uFillTx/>
                <a:latin typeface="Kanit Light"/>
                <a:cs typeface="Kanit Light"/>
                <a:sym typeface="Kanit Light"/>
              </a:rPr>
              <a:t> of the total rides</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 accounting for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1,962,711 rides</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 While this represents a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smaller proportion</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 of bike share usage compared to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member users</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 it still signifies a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significant portion</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 of the overall activity.</a:t>
            </a:r>
          </a:p>
          <a:p>
            <a:pPr marL="171450" marR="0" lvl="0" indent="-171450" algn="l" defTabSz="914400" rtl="0" eaLnBrk="1" fontAlgn="auto" latinLnBrk="0" hangingPunct="1">
              <a:spcBef>
                <a:spcPts val="0"/>
              </a:spcBef>
              <a:spcAft>
                <a:spcPts val="0"/>
              </a:spcAft>
              <a:buClr>
                <a:srgbClr val="092242"/>
              </a:buClr>
              <a:buSzPts val="1600"/>
              <a:buFont typeface="Arial" panose="020B0604020202020204" pitchFamily="34" charset="0"/>
              <a:buChar char="•"/>
              <a:tabLst/>
              <a:defRPr/>
            </a:pPr>
            <a:endParaRPr kumimoji="0" lang="en-US" sz="1000" b="0" i="0" u="none" strike="noStrike" kern="0" cap="none" spc="0" normalizeH="0" baseline="0" noProof="0" dirty="0">
              <a:ln>
                <a:noFill/>
              </a:ln>
              <a:solidFill>
                <a:srgbClr val="092242"/>
              </a:solidFill>
              <a:uLnTx/>
              <a:uFillTx/>
              <a:latin typeface="Kanit Light"/>
              <a:cs typeface="Kanit Light"/>
              <a:sym typeface="Kanit Light"/>
            </a:endParaRPr>
          </a:p>
          <a:p>
            <a:pPr marL="171450" marR="0" lvl="0" indent="-171450" algn="l" defTabSz="914400" rtl="0" eaLnBrk="1" fontAlgn="auto" latinLnBrk="0" hangingPunct="1">
              <a:lnSpc>
                <a:spcPct val="150000"/>
              </a:lnSpc>
              <a:spcBef>
                <a:spcPts val="0"/>
              </a:spcBef>
              <a:spcAft>
                <a:spcPts val="0"/>
              </a:spcAft>
              <a:buClr>
                <a:srgbClr val="092242"/>
              </a:buClr>
              <a:buSzPts val="1600"/>
              <a:buFont typeface="Arial" panose="020B0604020202020204" pitchFamily="34" charset="0"/>
              <a:buChar char="•"/>
              <a:tabLst/>
              <a:defRPr/>
            </a:pPr>
            <a:r>
              <a:rPr kumimoji="0" lang="en-US" sz="1000" b="0" i="0" u="none" strike="noStrike" kern="0" cap="none" spc="0" normalizeH="0" baseline="0" noProof="0" dirty="0">
                <a:ln>
                  <a:noFill/>
                </a:ln>
                <a:solidFill>
                  <a:srgbClr val="092242"/>
                </a:solidFill>
                <a:uLnTx/>
                <a:uFillTx/>
                <a:latin typeface="Kanit Light"/>
                <a:cs typeface="Kanit Light"/>
                <a:sym typeface="Kanit Light"/>
              </a:rPr>
              <a:t>In contrast,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member users</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 constitute a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substantial portion</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 representing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64.05%</a:t>
            </a:r>
            <a:r>
              <a:rPr kumimoji="0" lang="en-US" sz="1000" i="0" u="none" strike="noStrike" kern="0" cap="none" spc="0" normalizeH="0" baseline="0" noProof="0" dirty="0">
                <a:ln>
                  <a:noFill/>
                </a:ln>
                <a:solidFill>
                  <a:srgbClr val="092242"/>
                </a:solidFill>
                <a:uLnTx/>
                <a:uFillTx/>
                <a:latin typeface="Kanit Light"/>
                <a:cs typeface="Kanit Light"/>
                <a:sym typeface="Kanit Light"/>
              </a:rPr>
              <a:t> of the total rides with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3,496,380 rides</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a:t>
            </a:r>
          </a:p>
        </p:txBody>
      </p:sp>
      <p:pic>
        <p:nvPicPr>
          <p:cNvPr id="5" name="Picture 4" descr="A diagram of a user type distribution&#10;&#10;Description automatically generated">
            <a:extLst>
              <a:ext uri="{FF2B5EF4-FFF2-40B4-BE49-F238E27FC236}">
                <a16:creationId xmlns:a16="http://schemas.microsoft.com/office/drawing/2014/main" id="{CF19899E-8B9F-C6C5-8218-F97132F6666F}"/>
              </a:ext>
            </a:extLst>
          </p:cNvPr>
          <p:cNvPicPr>
            <a:picLocks noChangeAspect="1"/>
          </p:cNvPicPr>
          <p:nvPr/>
        </p:nvPicPr>
        <p:blipFill>
          <a:blip r:embed="rId3"/>
          <a:stretch>
            <a:fillRect/>
          </a:stretch>
        </p:blipFill>
        <p:spPr>
          <a:xfrm>
            <a:off x="4827497" y="1182327"/>
            <a:ext cx="3702146" cy="3182112"/>
          </a:xfrm>
          <a:prstGeom prst="rect">
            <a:avLst/>
          </a:prstGeom>
        </p:spPr>
      </p:pic>
    </p:spTree>
    <p:extLst>
      <p:ext uri="{BB962C8B-B14F-4D97-AF65-F5344CB8AC3E}">
        <p14:creationId xmlns:p14="http://schemas.microsoft.com/office/powerpoint/2010/main" val="2128476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AF2AE-1108-5C73-8D9D-BCBE92AA2DA2}"/>
              </a:ext>
            </a:extLst>
          </p:cNvPr>
          <p:cNvSpPr>
            <a:spLocks noGrp="1"/>
          </p:cNvSpPr>
          <p:nvPr>
            <p:ph type="title"/>
          </p:nvPr>
        </p:nvSpPr>
        <p:spPr>
          <a:xfrm>
            <a:off x="2538497" y="354423"/>
            <a:ext cx="4078638" cy="478200"/>
          </a:xfrm>
        </p:spPr>
        <p:txBody>
          <a:bodyPr/>
          <a:lstStyle/>
          <a:p>
            <a:r>
              <a:rPr lang="en-US" sz="2000" dirty="0"/>
              <a:t>Average Ride Length by User Type </a:t>
            </a:r>
          </a:p>
        </p:txBody>
      </p:sp>
      <p:sp>
        <p:nvSpPr>
          <p:cNvPr id="4" name="TextBox 3">
            <a:extLst>
              <a:ext uri="{FF2B5EF4-FFF2-40B4-BE49-F238E27FC236}">
                <a16:creationId xmlns:a16="http://schemas.microsoft.com/office/drawing/2014/main" id="{D44F7389-C9FB-9BD6-5063-9575C2CBC5BF}"/>
              </a:ext>
            </a:extLst>
          </p:cNvPr>
          <p:cNvSpPr txBox="1"/>
          <p:nvPr/>
        </p:nvSpPr>
        <p:spPr>
          <a:xfrm>
            <a:off x="595307" y="1773138"/>
            <a:ext cx="3886381" cy="1996700"/>
          </a:xfrm>
          <a:prstGeom prst="rect">
            <a:avLst/>
          </a:prstGeom>
          <a:noFill/>
        </p:spPr>
        <p:txBody>
          <a:bodyPr wrap="square" anchor="ctr">
            <a:spAutoFit/>
          </a:bodyPr>
          <a:lstStyle/>
          <a:p>
            <a:pPr marL="171450" marR="0" lvl="0" indent="-171450" algn="l" defTabSz="914400" rtl="0" eaLnBrk="1" fontAlgn="auto" latinLnBrk="0" hangingPunct="1">
              <a:lnSpc>
                <a:spcPct val="150000"/>
              </a:lnSpc>
              <a:spcBef>
                <a:spcPts val="0"/>
              </a:spcBef>
              <a:spcAft>
                <a:spcPts val="0"/>
              </a:spcAft>
              <a:buClr>
                <a:srgbClr val="092242"/>
              </a:buClr>
              <a:buSzPts val="1600"/>
              <a:buFont typeface="Arial" panose="020B0604020202020204" pitchFamily="34" charset="0"/>
              <a:buChar char="•"/>
              <a:tabLst/>
              <a:defRPr/>
            </a:pPr>
            <a:r>
              <a:rPr kumimoji="0" lang="en-US" sz="1000" b="1" i="0" u="none" strike="noStrike" kern="0" cap="none" spc="0" normalizeH="0" baseline="0" noProof="0" dirty="0">
                <a:ln>
                  <a:noFill/>
                </a:ln>
                <a:solidFill>
                  <a:schemeClr val="tx1"/>
                </a:solidFill>
                <a:uLnTx/>
                <a:uFillTx/>
                <a:latin typeface="Kanit Light"/>
                <a:cs typeface="Kanit Light"/>
                <a:sym typeface="Kanit Light"/>
              </a:rPr>
              <a:t>Casual users</a:t>
            </a:r>
            <a:r>
              <a:rPr kumimoji="0" lang="en-US" sz="1000" i="0" u="none" strike="noStrike" kern="0" cap="none" spc="0" normalizeH="0" baseline="0" noProof="0" dirty="0">
                <a:ln>
                  <a:noFill/>
                </a:ln>
                <a:solidFill>
                  <a:schemeClr val="tx1"/>
                </a:solidFill>
                <a:uLnTx/>
                <a:uFillTx/>
                <a:latin typeface="Kanit Light"/>
                <a:cs typeface="Kanit Light"/>
                <a:sym typeface="Kanit Light"/>
              </a:rPr>
              <a:t>, with an </a:t>
            </a:r>
            <a:r>
              <a:rPr kumimoji="0" lang="en-US" sz="1000" b="1" i="0" u="none" strike="noStrike" kern="0" cap="none" spc="0" normalizeH="0" baseline="0" noProof="0" dirty="0">
                <a:ln>
                  <a:noFill/>
                </a:ln>
                <a:solidFill>
                  <a:schemeClr val="tx1"/>
                </a:solidFill>
                <a:uLnTx/>
                <a:uFillTx/>
                <a:latin typeface="Kanit Light"/>
                <a:cs typeface="Kanit Light"/>
                <a:sym typeface="Kanit Light"/>
              </a:rPr>
              <a:t>average ride length of 21.09 minutes</a:t>
            </a:r>
            <a:r>
              <a:rPr kumimoji="0" lang="en-US" sz="1000" i="0" u="none" strike="noStrike" kern="0" cap="none" spc="0" normalizeH="0" baseline="0" noProof="0" dirty="0">
                <a:ln>
                  <a:noFill/>
                </a:ln>
                <a:solidFill>
                  <a:schemeClr val="tx1"/>
                </a:solidFill>
                <a:uLnTx/>
                <a:uFillTx/>
                <a:latin typeface="Kanit Light"/>
                <a:cs typeface="Kanit Light"/>
                <a:sym typeface="Kanit Light"/>
              </a:rPr>
              <a:t>, demonstrate a </a:t>
            </a:r>
            <a:r>
              <a:rPr kumimoji="0" lang="en-US" sz="1000" b="1" i="0" u="none" strike="noStrike" kern="0" cap="none" spc="0" normalizeH="0" baseline="0" noProof="0" dirty="0">
                <a:ln>
                  <a:noFill/>
                </a:ln>
                <a:solidFill>
                  <a:schemeClr val="tx1"/>
                </a:solidFill>
                <a:uLnTx/>
                <a:uFillTx/>
                <a:latin typeface="Kanit Light"/>
                <a:cs typeface="Kanit Light"/>
                <a:sym typeface="Kanit Light"/>
              </a:rPr>
              <a:t>longer duration </a:t>
            </a:r>
            <a:r>
              <a:rPr kumimoji="0" lang="en-US" sz="1000" i="0" u="none" strike="noStrike" kern="0" cap="none" spc="0" normalizeH="0" baseline="0" noProof="0" dirty="0">
                <a:ln>
                  <a:noFill/>
                </a:ln>
                <a:solidFill>
                  <a:schemeClr val="tx1"/>
                </a:solidFill>
                <a:uLnTx/>
                <a:uFillTx/>
                <a:latin typeface="Kanit Light"/>
                <a:cs typeface="Kanit Light"/>
                <a:sym typeface="Kanit Light"/>
              </a:rPr>
              <a:t>for bike rides.</a:t>
            </a:r>
          </a:p>
          <a:p>
            <a:pPr marL="171450" marR="0" lvl="0" indent="-171450" algn="l" defTabSz="914400" rtl="0" eaLnBrk="1" fontAlgn="auto" latinLnBrk="0" hangingPunct="1">
              <a:spcBef>
                <a:spcPts val="0"/>
              </a:spcBef>
              <a:spcAft>
                <a:spcPts val="0"/>
              </a:spcAft>
              <a:buClr>
                <a:srgbClr val="092242"/>
              </a:buClr>
              <a:buSzPts val="1600"/>
              <a:buFont typeface="Arial" panose="020B0604020202020204" pitchFamily="34" charset="0"/>
              <a:buChar char="•"/>
              <a:tabLst/>
              <a:defRPr/>
            </a:pPr>
            <a:endParaRPr kumimoji="0" lang="en-US" sz="1000" i="0" u="none" strike="noStrike" kern="0" cap="none" spc="0" normalizeH="0" baseline="0" noProof="0" dirty="0">
              <a:ln>
                <a:noFill/>
              </a:ln>
              <a:solidFill>
                <a:schemeClr val="tx1"/>
              </a:solidFill>
              <a:uLnTx/>
              <a:uFillTx/>
              <a:latin typeface="Kanit Light"/>
              <a:cs typeface="Kanit Light"/>
              <a:sym typeface="Kanit Light"/>
            </a:endParaRPr>
          </a:p>
          <a:p>
            <a:pPr marL="171450" marR="0" lvl="0" indent="-171450" algn="l" defTabSz="914400" rtl="0" eaLnBrk="1" fontAlgn="auto" latinLnBrk="0" hangingPunct="1">
              <a:lnSpc>
                <a:spcPct val="150000"/>
              </a:lnSpc>
              <a:spcBef>
                <a:spcPts val="0"/>
              </a:spcBef>
              <a:spcAft>
                <a:spcPts val="0"/>
              </a:spcAft>
              <a:buClr>
                <a:srgbClr val="092242"/>
              </a:buClr>
              <a:buSzPts val="1600"/>
              <a:buFont typeface="Arial" panose="020B0604020202020204" pitchFamily="34" charset="0"/>
              <a:buChar char="•"/>
              <a:tabLst/>
              <a:defRPr/>
            </a:pPr>
            <a:r>
              <a:rPr kumimoji="0" lang="en-US" sz="1000" i="0" u="none" strike="noStrike" kern="0" cap="none" spc="0" normalizeH="0" baseline="0" noProof="0" dirty="0">
                <a:ln>
                  <a:noFill/>
                </a:ln>
                <a:solidFill>
                  <a:schemeClr val="tx1"/>
                </a:solidFill>
                <a:uLnTx/>
                <a:uFillTx/>
                <a:latin typeface="Kanit Light"/>
                <a:cs typeface="Kanit Light"/>
                <a:sym typeface="Kanit Light"/>
              </a:rPr>
              <a:t>In contrast, </a:t>
            </a:r>
            <a:r>
              <a:rPr kumimoji="0" lang="en-US" sz="1000" b="1" i="0" u="none" strike="noStrike" kern="0" cap="none" spc="0" normalizeH="0" baseline="0" noProof="0" dirty="0">
                <a:ln>
                  <a:noFill/>
                </a:ln>
                <a:solidFill>
                  <a:schemeClr val="tx1"/>
                </a:solidFill>
                <a:uLnTx/>
                <a:uFillTx/>
                <a:latin typeface="Kanit Light"/>
                <a:cs typeface="Kanit Light"/>
                <a:sym typeface="Kanit Light"/>
              </a:rPr>
              <a:t>member users </a:t>
            </a:r>
            <a:r>
              <a:rPr kumimoji="0" lang="en-US" sz="1000" i="0" u="none" strike="noStrike" kern="0" cap="none" spc="0" normalizeH="0" baseline="0" noProof="0" dirty="0">
                <a:ln>
                  <a:noFill/>
                </a:ln>
                <a:solidFill>
                  <a:schemeClr val="tx1"/>
                </a:solidFill>
                <a:uLnTx/>
                <a:uFillTx/>
                <a:latin typeface="Kanit Light"/>
                <a:cs typeface="Kanit Light"/>
                <a:sym typeface="Kanit Light"/>
              </a:rPr>
              <a:t>have an </a:t>
            </a:r>
            <a:r>
              <a:rPr kumimoji="0" lang="en-US" sz="1000" b="1" i="0" u="none" strike="noStrike" kern="0" cap="none" spc="0" normalizeH="0" baseline="0" noProof="0" dirty="0">
                <a:ln>
                  <a:noFill/>
                </a:ln>
                <a:solidFill>
                  <a:schemeClr val="tx1"/>
                </a:solidFill>
                <a:uLnTx/>
                <a:uFillTx/>
                <a:latin typeface="Kanit Light"/>
                <a:cs typeface="Kanit Light"/>
                <a:sym typeface="Kanit Light"/>
              </a:rPr>
              <a:t>average ride length of 12.35 minutes</a:t>
            </a:r>
            <a:r>
              <a:rPr kumimoji="0" lang="en-US" sz="1000" i="0" u="none" strike="noStrike" kern="0" cap="none" spc="0" normalizeH="0" baseline="0" noProof="0" dirty="0">
                <a:ln>
                  <a:noFill/>
                </a:ln>
                <a:solidFill>
                  <a:schemeClr val="tx1"/>
                </a:solidFill>
                <a:uLnTx/>
                <a:uFillTx/>
                <a:latin typeface="Kanit Light"/>
                <a:cs typeface="Kanit Light"/>
                <a:sym typeface="Kanit Light"/>
              </a:rPr>
              <a:t>.</a:t>
            </a:r>
          </a:p>
          <a:p>
            <a:pPr marL="171450" marR="0" lvl="0" indent="-171450" algn="l" defTabSz="914400" rtl="0" eaLnBrk="1" fontAlgn="auto" latinLnBrk="0" hangingPunct="1">
              <a:spcBef>
                <a:spcPts val="0"/>
              </a:spcBef>
              <a:spcAft>
                <a:spcPts val="0"/>
              </a:spcAft>
              <a:buClr>
                <a:srgbClr val="092242"/>
              </a:buClr>
              <a:buSzPts val="1600"/>
              <a:buFont typeface="Arial" panose="020B0604020202020204" pitchFamily="34" charset="0"/>
              <a:buChar char="•"/>
              <a:tabLst/>
              <a:defRPr/>
            </a:pPr>
            <a:endParaRPr kumimoji="0" lang="en-US" sz="1000" i="0" u="none" strike="noStrike" kern="0" cap="none" spc="0" normalizeH="0" baseline="0" noProof="0" dirty="0">
              <a:ln>
                <a:noFill/>
              </a:ln>
              <a:solidFill>
                <a:schemeClr val="tx1"/>
              </a:solidFill>
              <a:uLnTx/>
              <a:uFillTx/>
              <a:latin typeface="Kanit Light"/>
              <a:cs typeface="Kanit Light"/>
              <a:sym typeface="Kanit Light"/>
            </a:endParaRPr>
          </a:p>
          <a:p>
            <a:pPr marL="171450" marR="0" lvl="0" indent="-171450" algn="l" defTabSz="914400" rtl="0" eaLnBrk="1" fontAlgn="auto" latinLnBrk="0" hangingPunct="1">
              <a:lnSpc>
                <a:spcPct val="150000"/>
              </a:lnSpc>
              <a:spcBef>
                <a:spcPts val="0"/>
              </a:spcBef>
              <a:spcAft>
                <a:spcPts val="0"/>
              </a:spcAft>
              <a:buClr>
                <a:srgbClr val="092242"/>
              </a:buClr>
              <a:buSzPts val="1600"/>
              <a:buFont typeface="Arial" panose="020B0604020202020204" pitchFamily="34" charset="0"/>
              <a:buChar char="•"/>
              <a:tabLst/>
              <a:defRPr/>
            </a:pPr>
            <a:r>
              <a:rPr kumimoji="0" lang="en-US" sz="1000" i="0" u="none" strike="noStrike" kern="0" cap="none" spc="0" normalizeH="0" baseline="0" noProof="0" dirty="0">
                <a:ln>
                  <a:noFill/>
                </a:ln>
                <a:solidFill>
                  <a:schemeClr val="tx1"/>
                </a:solidFill>
                <a:uLnTx/>
                <a:uFillTx/>
                <a:latin typeface="Kanit Light"/>
                <a:cs typeface="Kanit Light"/>
                <a:sym typeface="Kanit Light"/>
              </a:rPr>
              <a:t>This </a:t>
            </a:r>
            <a:r>
              <a:rPr kumimoji="0" lang="en-US" sz="1000" b="1" i="0" u="none" strike="noStrike" kern="0" cap="none" spc="0" normalizeH="0" baseline="0" noProof="0" dirty="0">
                <a:ln>
                  <a:noFill/>
                </a:ln>
                <a:solidFill>
                  <a:schemeClr val="tx1"/>
                </a:solidFill>
                <a:uLnTx/>
                <a:uFillTx/>
                <a:latin typeface="Kanit Light"/>
                <a:cs typeface="Kanit Light"/>
                <a:sym typeface="Kanit Light"/>
              </a:rPr>
              <a:t>contrast</a:t>
            </a:r>
            <a:r>
              <a:rPr kumimoji="0" lang="en-US" sz="1000" i="0" u="none" strike="noStrike" kern="0" cap="none" spc="0" normalizeH="0" baseline="0" noProof="0" dirty="0">
                <a:ln>
                  <a:noFill/>
                </a:ln>
                <a:solidFill>
                  <a:schemeClr val="tx1"/>
                </a:solidFill>
                <a:uLnTx/>
                <a:uFillTx/>
                <a:latin typeface="Kanit Light"/>
                <a:cs typeface="Kanit Light"/>
                <a:sym typeface="Kanit Light"/>
              </a:rPr>
              <a:t> suggests that </a:t>
            </a:r>
            <a:r>
              <a:rPr kumimoji="0" lang="en-US" sz="1000" b="1" i="0" u="none" strike="noStrike" kern="0" cap="none" spc="0" normalizeH="0" baseline="0" noProof="0" dirty="0">
                <a:ln>
                  <a:noFill/>
                </a:ln>
                <a:solidFill>
                  <a:schemeClr val="tx1"/>
                </a:solidFill>
                <a:uLnTx/>
                <a:uFillTx/>
                <a:latin typeface="Kanit Light"/>
                <a:cs typeface="Kanit Light"/>
                <a:sym typeface="Kanit Light"/>
              </a:rPr>
              <a:t>casual users</a:t>
            </a:r>
            <a:r>
              <a:rPr kumimoji="0" lang="en-US" sz="1000" i="0" u="none" strike="noStrike" kern="0" cap="none" spc="0" normalizeH="0" baseline="0" noProof="0" dirty="0">
                <a:ln>
                  <a:noFill/>
                </a:ln>
                <a:solidFill>
                  <a:schemeClr val="tx1"/>
                </a:solidFill>
                <a:uLnTx/>
                <a:uFillTx/>
                <a:latin typeface="Kanit Light"/>
                <a:cs typeface="Kanit Light"/>
                <a:sym typeface="Kanit Light"/>
              </a:rPr>
              <a:t> may utilize the bike-sharing service for </a:t>
            </a:r>
            <a:r>
              <a:rPr kumimoji="0" lang="en-US" sz="1000" b="1" i="0" u="none" strike="noStrike" kern="0" cap="none" spc="0" normalizeH="0" baseline="0" noProof="0" dirty="0">
                <a:ln>
                  <a:noFill/>
                </a:ln>
                <a:solidFill>
                  <a:schemeClr val="tx1"/>
                </a:solidFill>
                <a:uLnTx/>
                <a:uFillTx/>
                <a:latin typeface="Kanit Light"/>
                <a:cs typeface="Kanit Light"/>
                <a:sym typeface="Kanit Light"/>
              </a:rPr>
              <a:t>longer or leisurely trips</a:t>
            </a:r>
            <a:r>
              <a:rPr kumimoji="0" lang="en-US" sz="1000" i="0" u="none" strike="noStrike" kern="0" cap="none" spc="0" normalizeH="0" baseline="0" noProof="0" dirty="0">
                <a:ln>
                  <a:noFill/>
                </a:ln>
                <a:solidFill>
                  <a:schemeClr val="tx1"/>
                </a:solidFill>
                <a:uLnTx/>
                <a:uFillTx/>
                <a:latin typeface="Kanit Light"/>
                <a:cs typeface="Kanit Light"/>
                <a:sym typeface="Kanit Light"/>
              </a:rPr>
              <a:t>, whereas </a:t>
            </a:r>
            <a:r>
              <a:rPr kumimoji="0" lang="en-US" sz="1000" b="1" i="0" u="none" strike="noStrike" kern="0" cap="none" spc="0" normalizeH="0" baseline="0" noProof="0" dirty="0">
                <a:ln>
                  <a:noFill/>
                </a:ln>
                <a:solidFill>
                  <a:schemeClr val="tx1"/>
                </a:solidFill>
                <a:uLnTx/>
                <a:uFillTx/>
                <a:latin typeface="Kanit Light"/>
                <a:cs typeface="Kanit Light"/>
                <a:sym typeface="Kanit Light"/>
              </a:rPr>
              <a:t>members</a:t>
            </a:r>
            <a:r>
              <a:rPr kumimoji="0" lang="en-US" sz="1000" i="0" u="none" strike="noStrike" kern="0" cap="none" spc="0" normalizeH="0" baseline="0" noProof="0" dirty="0">
                <a:ln>
                  <a:noFill/>
                </a:ln>
                <a:solidFill>
                  <a:schemeClr val="tx1"/>
                </a:solidFill>
                <a:uLnTx/>
                <a:uFillTx/>
                <a:latin typeface="Kanit Light"/>
                <a:cs typeface="Kanit Light"/>
                <a:sym typeface="Kanit Light"/>
              </a:rPr>
              <a:t> are more inclined to use it for </a:t>
            </a:r>
            <a:r>
              <a:rPr kumimoji="0" lang="en-US" sz="1000" b="1" i="0" u="none" strike="noStrike" kern="0" cap="none" spc="0" normalizeH="0" baseline="0" noProof="0" dirty="0">
                <a:ln>
                  <a:noFill/>
                </a:ln>
                <a:solidFill>
                  <a:schemeClr val="tx1"/>
                </a:solidFill>
                <a:uLnTx/>
                <a:uFillTx/>
                <a:latin typeface="Kanit Light"/>
                <a:cs typeface="Kanit Light"/>
                <a:sym typeface="Kanit Light"/>
              </a:rPr>
              <a:t>shorter, routine commutes</a:t>
            </a:r>
            <a:r>
              <a:rPr kumimoji="0" lang="en-US" sz="1000" i="0" u="none" strike="noStrike" kern="0" cap="none" spc="0" normalizeH="0" baseline="0" noProof="0" dirty="0">
                <a:ln>
                  <a:noFill/>
                </a:ln>
                <a:solidFill>
                  <a:schemeClr val="tx1"/>
                </a:solidFill>
                <a:uLnTx/>
                <a:uFillTx/>
                <a:latin typeface="Kanit Light"/>
                <a:cs typeface="Kanit Light"/>
                <a:sym typeface="Kanit Light"/>
              </a:rPr>
              <a:t>.</a:t>
            </a:r>
          </a:p>
        </p:txBody>
      </p:sp>
      <p:pic>
        <p:nvPicPr>
          <p:cNvPr id="6" name="Picture 5" descr="A graph of a number of people&#10;&#10;Description automatically generated">
            <a:extLst>
              <a:ext uri="{FF2B5EF4-FFF2-40B4-BE49-F238E27FC236}">
                <a16:creationId xmlns:a16="http://schemas.microsoft.com/office/drawing/2014/main" id="{376F2658-A812-26DE-7A0C-5CD4B5DB78F8}"/>
              </a:ext>
            </a:extLst>
          </p:cNvPr>
          <p:cNvPicPr>
            <a:picLocks noChangeAspect="1"/>
          </p:cNvPicPr>
          <p:nvPr/>
        </p:nvPicPr>
        <p:blipFill>
          <a:blip r:embed="rId2"/>
          <a:stretch>
            <a:fillRect/>
          </a:stretch>
        </p:blipFill>
        <p:spPr>
          <a:xfrm>
            <a:off x="4846547" y="1180432"/>
            <a:ext cx="3702146" cy="3182112"/>
          </a:xfrm>
          <a:prstGeom prst="rect">
            <a:avLst/>
          </a:prstGeom>
        </p:spPr>
      </p:pic>
    </p:spTree>
    <p:extLst>
      <p:ext uri="{BB962C8B-B14F-4D97-AF65-F5344CB8AC3E}">
        <p14:creationId xmlns:p14="http://schemas.microsoft.com/office/powerpoint/2010/main" val="3186809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AF2AE-1108-5C73-8D9D-BCBE92AA2DA2}"/>
              </a:ext>
            </a:extLst>
          </p:cNvPr>
          <p:cNvSpPr>
            <a:spLocks noGrp="1"/>
          </p:cNvSpPr>
          <p:nvPr>
            <p:ph type="title"/>
          </p:nvPr>
        </p:nvSpPr>
        <p:spPr>
          <a:xfrm>
            <a:off x="2538497" y="354423"/>
            <a:ext cx="4078638" cy="478200"/>
          </a:xfrm>
        </p:spPr>
        <p:txBody>
          <a:bodyPr/>
          <a:lstStyle/>
          <a:p>
            <a:r>
              <a:rPr lang="en-US" sz="2000" dirty="0"/>
              <a:t>Weekly and Hourly Bike Demands</a:t>
            </a:r>
          </a:p>
        </p:txBody>
      </p:sp>
      <p:sp>
        <p:nvSpPr>
          <p:cNvPr id="4" name="TextBox 3">
            <a:extLst>
              <a:ext uri="{FF2B5EF4-FFF2-40B4-BE49-F238E27FC236}">
                <a16:creationId xmlns:a16="http://schemas.microsoft.com/office/drawing/2014/main" id="{D44F7389-C9FB-9BD6-5063-9575C2CBC5BF}"/>
              </a:ext>
            </a:extLst>
          </p:cNvPr>
          <p:cNvSpPr txBox="1"/>
          <p:nvPr/>
        </p:nvSpPr>
        <p:spPr>
          <a:xfrm>
            <a:off x="595306" y="1462619"/>
            <a:ext cx="3886381" cy="2612254"/>
          </a:xfrm>
          <a:prstGeom prst="rect">
            <a:avLst/>
          </a:prstGeom>
          <a:noFill/>
        </p:spPr>
        <p:txBody>
          <a:bodyPr wrap="square" anchor="ctr">
            <a:spAutoFit/>
          </a:bodyPr>
          <a:lstStyle/>
          <a:p>
            <a:pPr marL="171450" marR="0" lvl="0" indent="-171450" algn="l" defTabSz="914400" rtl="0" eaLnBrk="1" fontAlgn="auto" latinLnBrk="0" hangingPunct="1">
              <a:lnSpc>
                <a:spcPct val="150000"/>
              </a:lnSpc>
              <a:spcBef>
                <a:spcPts val="0"/>
              </a:spcBef>
              <a:spcAft>
                <a:spcPts val="0"/>
              </a:spcAft>
              <a:buClr>
                <a:srgbClr val="092242"/>
              </a:buClr>
              <a:buSzPts val="1600"/>
              <a:buFont typeface="Arial" panose="020B0604020202020204" pitchFamily="34" charset="0"/>
              <a:buChar char="•"/>
              <a:tabLst/>
              <a:defRPr/>
            </a:pPr>
            <a:r>
              <a:rPr kumimoji="0" lang="en-US" sz="1000" b="1" i="0" u="none" strike="noStrike" kern="0" cap="none" spc="0" normalizeH="0" baseline="0" noProof="0" dirty="0">
                <a:solidFill>
                  <a:schemeClr val="tx1"/>
                </a:solidFill>
                <a:uLnTx/>
                <a:uFillTx/>
                <a:latin typeface="Kanit Light"/>
                <a:cs typeface="Kanit Light"/>
                <a:sym typeface="Kanit Light"/>
              </a:rPr>
              <a:t>Casual users </a:t>
            </a:r>
            <a:r>
              <a:rPr kumimoji="0" lang="en-US" sz="1000" i="0" u="none" strike="noStrike" kern="0" cap="none" spc="0" normalizeH="0" baseline="0" noProof="0" dirty="0">
                <a:solidFill>
                  <a:schemeClr val="tx1"/>
                </a:solidFill>
                <a:uLnTx/>
                <a:uFillTx/>
                <a:latin typeface="Kanit Light"/>
                <a:cs typeface="Kanit Light"/>
                <a:sym typeface="Kanit Light"/>
              </a:rPr>
              <a:t>prefer </a:t>
            </a:r>
            <a:r>
              <a:rPr kumimoji="0" lang="en-US" sz="1000" b="1" i="0" u="none" strike="noStrike" kern="0" cap="none" spc="0" normalizeH="0" baseline="0" noProof="0" dirty="0">
                <a:solidFill>
                  <a:schemeClr val="tx1"/>
                </a:solidFill>
                <a:uLnTx/>
                <a:uFillTx/>
                <a:latin typeface="Kanit Light"/>
                <a:cs typeface="Kanit Light"/>
                <a:sym typeface="Kanit Light"/>
              </a:rPr>
              <a:t>leisurely bike rides</a:t>
            </a:r>
            <a:r>
              <a:rPr kumimoji="0" lang="en-US" sz="1000" i="0" u="none" strike="noStrike" kern="0" cap="none" spc="0" normalizeH="0" baseline="0" noProof="0" dirty="0">
                <a:solidFill>
                  <a:schemeClr val="tx1"/>
                </a:solidFill>
                <a:uLnTx/>
                <a:uFillTx/>
                <a:latin typeface="Kanit Light"/>
                <a:cs typeface="Kanit Light"/>
                <a:sym typeface="Kanit Light"/>
              </a:rPr>
              <a:t>, </a:t>
            </a:r>
            <a:r>
              <a:rPr kumimoji="0" lang="en-US" sz="1000" b="1" i="0" u="none" strike="noStrike" kern="0" cap="none" spc="0" normalizeH="0" baseline="0" noProof="0" dirty="0">
                <a:solidFill>
                  <a:schemeClr val="tx1"/>
                </a:solidFill>
                <a:uLnTx/>
                <a:uFillTx/>
                <a:latin typeface="Kanit Light"/>
                <a:cs typeface="Kanit Light"/>
                <a:sym typeface="Kanit Light"/>
              </a:rPr>
              <a:t>peaking</a:t>
            </a:r>
            <a:r>
              <a:rPr kumimoji="0" lang="en-US" sz="1000" i="0" u="none" strike="noStrike" kern="0" cap="none" spc="0" normalizeH="0" baseline="0" noProof="0" dirty="0">
                <a:solidFill>
                  <a:schemeClr val="tx1"/>
                </a:solidFill>
                <a:uLnTx/>
                <a:uFillTx/>
                <a:latin typeface="Kanit Light"/>
                <a:cs typeface="Kanit Light"/>
                <a:sym typeface="Kanit Light"/>
              </a:rPr>
              <a:t> during </a:t>
            </a:r>
            <a:r>
              <a:rPr kumimoji="0" lang="en-US" sz="1000" b="1" i="0" u="none" strike="noStrike" kern="0" cap="none" spc="0" normalizeH="0" baseline="0" noProof="0" dirty="0">
                <a:solidFill>
                  <a:schemeClr val="tx1"/>
                </a:solidFill>
                <a:uLnTx/>
                <a:uFillTx/>
                <a:latin typeface="Kanit Light"/>
                <a:cs typeface="Kanit Light"/>
                <a:sym typeface="Kanit Light"/>
              </a:rPr>
              <a:t>mid-morning </a:t>
            </a:r>
            <a:r>
              <a:rPr kumimoji="0" lang="en-US" sz="1000" i="0" u="none" strike="noStrike" kern="0" cap="none" spc="0" normalizeH="0" baseline="0" noProof="0" dirty="0">
                <a:solidFill>
                  <a:schemeClr val="tx1"/>
                </a:solidFill>
                <a:uLnTx/>
                <a:uFillTx/>
                <a:latin typeface="Kanit Light"/>
                <a:cs typeface="Kanit Light"/>
                <a:sym typeface="Kanit Light"/>
              </a:rPr>
              <a:t>around</a:t>
            </a:r>
            <a:r>
              <a:rPr kumimoji="0" lang="en-US" sz="1000" b="1" i="0" u="none" strike="noStrike" kern="0" cap="none" spc="0" normalizeH="0" baseline="0" noProof="0" dirty="0">
                <a:solidFill>
                  <a:schemeClr val="tx1"/>
                </a:solidFill>
                <a:uLnTx/>
                <a:uFillTx/>
                <a:latin typeface="Kanit Light"/>
                <a:cs typeface="Kanit Light"/>
                <a:sym typeface="Kanit Light"/>
              </a:rPr>
              <a:t> 10 AM (9,148 rides)</a:t>
            </a:r>
            <a:r>
              <a:rPr kumimoji="0" lang="en-US" sz="1000" i="0" u="none" strike="noStrike" kern="0" cap="none" spc="0" normalizeH="0" baseline="0" noProof="0" dirty="0">
                <a:solidFill>
                  <a:schemeClr val="tx1"/>
                </a:solidFill>
                <a:uLnTx/>
                <a:uFillTx/>
                <a:latin typeface="Kanit Light"/>
                <a:cs typeface="Kanit Light"/>
                <a:sym typeface="Kanit Light"/>
              </a:rPr>
              <a:t> and </a:t>
            </a:r>
            <a:r>
              <a:rPr kumimoji="0" lang="en-US" sz="1000" b="1" i="0" u="none" strike="noStrike" kern="0" cap="none" spc="0" normalizeH="0" baseline="0" noProof="0" dirty="0">
                <a:solidFill>
                  <a:schemeClr val="tx1"/>
                </a:solidFill>
                <a:uLnTx/>
                <a:uFillTx/>
                <a:latin typeface="Kanit Light"/>
                <a:cs typeface="Kanit Light"/>
                <a:sym typeface="Kanit Light"/>
              </a:rPr>
              <a:t>2-4 PM (averaging 18,357 rides) </a:t>
            </a:r>
            <a:r>
              <a:rPr kumimoji="0" lang="en-US" sz="1000" i="0" u="none" strike="noStrike" kern="0" cap="none" spc="0" normalizeH="0" baseline="0" noProof="0" dirty="0">
                <a:solidFill>
                  <a:schemeClr val="tx1"/>
                </a:solidFill>
                <a:uLnTx/>
                <a:uFillTx/>
                <a:latin typeface="Kanit Light"/>
                <a:cs typeface="Kanit Light"/>
                <a:sym typeface="Kanit Light"/>
              </a:rPr>
              <a:t>on </a:t>
            </a:r>
            <a:r>
              <a:rPr kumimoji="0" lang="en-US" sz="1000" b="1" i="0" u="none" strike="noStrike" kern="0" cap="none" spc="0" normalizeH="0" baseline="0" noProof="0" dirty="0">
                <a:solidFill>
                  <a:schemeClr val="tx1"/>
                </a:solidFill>
                <a:uLnTx/>
                <a:uFillTx/>
                <a:latin typeface="Kanit Light"/>
                <a:cs typeface="Kanit Light"/>
                <a:sym typeface="Kanit Light"/>
              </a:rPr>
              <a:t>weekdays</a:t>
            </a:r>
            <a:r>
              <a:rPr kumimoji="0" lang="en-US" sz="1000" i="0" u="none" strike="noStrike" kern="0" cap="none" spc="0" normalizeH="0" baseline="0" noProof="0" dirty="0">
                <a:solidFill>
                  <a:schemeClr val="tx1"/>
                </a:solidFill>
                <a:uLnTx/>
                <a:uFillTx/>
                <a:latin typeface="Kanit Light"/>
                <a:cs typeface="Kanit Light"/>
                <a:sym typeface="Kanit Light"/>
              </a:rPr>
              <a:t>, and </a:t>
            </a:r>
            <a:r>
              <a:rPr kumimoji="0" lang="en-US" sz="1000" b="1" i="0" u="none" strike="noStrike" kern="0" cap="none" spc="0" normalizeH="0" baseline="0" noProof="0" dirty="0">
                <a:solidFill>
                  <a:schemeClr val="tx1"/>
                </a:solidFill>
                <a:uLnTx/>
                <a:uFillTx/>
                <a:latin typeface="Kanit Light"/>
                <a:cs typeface="Kanit Light"/>
                <a:sym typeface="Kanit Light"/>
              </a:rPr>
              <a:t>3-7 PM on Fridays (averaging 24,807 rides)</a:t>
            </a:r>
            <a:r>
              <a:rPr kumimoji="0" lang="en-US" sz="1000" i="0" u="none" strike="noStrike" kern="0" cap="none" spc="0" normalizeH="0" baseline="0" noProof="0" dirty="0">
                <a:solidFill>
                  <a:schemeClr val="tx1"/>
                </a:solidFill>
                <a:uLnTx/>
                <a:uFillTx/>
                <a:latin typeface="Kanit Light"/>
                <a:cs typeface="Kanit Light"/>
                <a:sym typeface="Kanit Light"/>
              </a:rPr>
              <a:t>. </a:t>
            </a:r>
            <a:r>
              <a:rPr kumimoji="0" lang="en-US" sz="1000" b="1" i="0" u="none" strike="noStrike" kern="0" cap="none" spc="0" normalizeH="0" baseline="0" noProof="0" dirty="0">
                <a:solidFill>
                  <a:schemeClr val="tx1"/>
                </a:solidFill>
                <a:uLnTx/>
                <a:uFillTx/>
                <a:latin typeface="Kanit Light"/>
                <a:cs typeface="Kanit Light"/>
                <a:sym typeface="Kanit Light"/>
              </a:rPr>
              <a:t>Weekends</a:t>
            </a:r>
            <a:r>
              <a:rPr kumimoji="0" lang="en-US" sz="1000" i="0" u="none" strike="noStrike" kern="0" cap="none" spc="0" normalizeH="0" baseline="0" noProof="0" dirty="0">
                <a:solidFill>
                  <a:schemeClr val="tx1"/>
                </a:solidFill>
                <a:uLnTx/>
                <a:uFillTx/>
                <a:latin typeface="Kanit Light"/>
                <a:cs typeface="Kanit Light"/>
                <a:sym typeface="Kanit Light"/>
              </a:rPr>
              <a:t> peak from </a:t>
            </a:r>
            <a:r>
              <a:rPr kumimoji="0" lang="en-US" sz="1000" b="1" i="0" u="none" strike="noStrike" kern="0" cap="none" spc="0" normalizeH="0" baseline="0" noProof="0" dirty="0">
                <a:solidFill>
                  <a:schemeClr val="tx1"/>
                </a:solidFill>
                <a:uLnTx/>
                <a:uFillTx/>
                <a:latin typeface="Kanit Light"/>
                <a:cs typeface="Kanit Light"/>
                <a:sym typeface="Kanit Light"/>
              </a:rPr>
              <a:t>10 AM to 4 PM (averaging 27,782 rides)</a:t>
            </a:r>
            <a:r>
              <a:rPr kumimoji="0" lang="en-US" sz="1000" i="0" u="none" strike="noStrike" kern="0" cap="none" spc="0" normalizeH="0" baseline="0" noProof="0" dirty="0">
                <a:solidFill>
                  <a:schemeClr val="tx1"/>
                </a:solidFill>
                <a:uLnTx/>
                <a:uFillTx/>
                <a:latin typeface="Kanit Light"/>
                <a:cs typeface="Kanit Light"/>
                <a:sym typeface="Kanit Light"/>
              </a:rPr>
              <a:t>, reflecting </a:t>
            </a:r>
            <a:r>
              <a:rPr kumimoji="0" lang="en-US" sz="1000" b="1" i="0" u="none" strike="noStrike" kern="0" cap="none" spc="0" normalizeH="0" baseline="0" noProof="0" dirty="0">
                <a:solidFill>
                  <a:schemeClr val="tx1"/>
                </a:solidFill>
                <a:uLnTx/>
                <a:uFillTx/>
                <a:latin typeface="Kanit Light"/>
                <a:cs typeface="Kanit Light"/>
                <a:sym typeface="Kanit Light"/>
              </a:rPr>
              <a:t>recreational preferences</a:t>
            </a:r>
            <a:r>
              <a:rPr kumimoji="0" lang="en-US" sz="1000" i="0" u="none" strike="noStrike" kern="0" cap="none" spc="0" normalizeH="0" baseline="0" noProof="0" dirty="0">
                <a:solidFill>
                  <a:schemeClr val="tx1"/>
                </a:solidFill>
                <a:uLnTx/>
                <a:uFillTx/>
                <a:latin typeface="Kanit Light"/>
                <a:cs typeface="Kanit Light"/>
                <a:sym typeface="Kanit Light"/>
              </a:rPr>
              <a:t>.</a:t>
            </a:r>
          </a:p>
          <a:p>
            <a:pPr marL="171450" marR="0" lvl="0" indent="-171450" algn="l" defTabSz="914400" rtl="0" eaLnBrk="1" fontAlgn="auto" latinLnBrk="0" hangingPunct="1">
              <a:spcBef>
                <a:spcPts val="0"/>
              </a:spcBef>
              <a:spcAft>
                <a:spcPts val="0"/>
              </a:spcAft>
              <a:buClr>
                <a:srgbClr val="092242"/>
              </a:buClr>
              <a:buSzPts val="1600"/>
              <a:buFont typeface="Arial" panose="020B0604020202020204" pitchFamily="34" charset="0"/>
              <a:buChar char="•"/>
              <a:tabLst/>
              <a:defRPr/>
            </a:pPr>
            <a:endParaRPr kumimoji="0" lang="en-US" sz="1000" i="0" u="none" strike="noStrike" kern="0" cap="none" spc="0" normalizeH="0" baseline="0" noProof="0" dirty="0">
              <a:solidFill>
                <a:schemeClr val="tx1"/>
              </a:solidFill>
              <a:uLnTx/>
              <a:uFillTx/>
              <a:latin typeface="Kanit Light"/>
              <a:cs typeface="Kanit Light"/>
              <a:sym typeface="Kanit Light"/>
            </a:endParaRPr>
          </a:p>
          <a:p>
            <a:pPr marL="171450" marR="0" lvl="0" indent="-171450" algn="l" defTabSz="914400" rtl="0" eaLnBrk="1" fontAlgn="auto" latinLnBrk="0" hangingPunct="1">
              <a:lnSpc>
                <a:spcPct val="150000"/>
              </a:lnSpc>
              <a:spcBef>
                <a:spcPts val="0"/>
              </a:spcBef>
              <a:spcAft>
                <a:spcPts val="0"/>
              </a:spcAft>
              <a:buClr>
                <a:srgbClr val="092242"/>
              </a:buClr>
              <a:buSzPts val="1600"/>
              <a:buFont typeface="Arial" panose="020B0604020202020204" pitchFamily="34" charset="0"/>
              <a:buChar char="•"/>
              <a:tabLst/>
              <a:defRPr/>
            </a:pPr>
            <a:r>
              <a:rPr kumimoji="0" lang="en-US" sz="1000" b="1" i="0" u="none" strike="noStrike" kern="0" cap="none" spc="0" normalizeH="0" baseline="0" noProof="0" dirty="0">
                <a:solidFill>
                  <a:schemeClr val="tx1"/>
                </a:solidFill>
                <a:uLnTx/>
                <a:uFillTx/>
                <a:latin typeface="Kanit Light"/>
                <a:cs typeface="Kanit Light"/>
                <a:sym typeface="Kanit Light"/>
              </a:rPr>
              <a:t>Member users </a:t>
            </a:r>
            <a:r>
              <a:rPr kumimoji="0" lang="en-US" sz="1000" i="0" u="none" strike="noStrike" kern="0" cap="none" spc="0" normalizeH="0" baseline="0" noProof="0" dirty="0">
                <a:solidFill>
                  <a:schemeClr val="tx1"/>
                </a:solidFill>
                <a:uLnTx/>
                <a:uFillTx/>
                <a:latin typeface="Kanit Light"/>
                <a:cs typeface="Kanit Light"/>
                <a:sym typeface="Kanit Light"/>
              </a:rPr>
              <a:t>commute heavily on </a:t>
            </a:r>
            <a:r>
              <a:rPr kumimoji="0" lang="en-US" sz="1000" b="1" i="0" u="none" strike="noStrike" kern="0" cap="none" spc="0" normalizeH="0" baseline="0" noProof="0" dirty="0">
                <a:solidFill>
                  <a:schemeClr val="tx1"/>
                </a:solidFill>
                <a:uLnTx/>
                <a:uFillTx/>
                <a:latin typeface="Kanit Light"/>
                <a:cs typeface="Kanit Light"/>
                <a:sym typeface="Kanit Light"/>
              </a:rPr>
              <a:t>weekdays</a:t>
            </a:r>
            <a:r>
              <a:rPr kumimoji="0" lang="en-US" sz="1000" i="0" u="none" strike="noStrike" kern="0" cap="none" spc="0" normalizeH="0" baseline="0" noProof="0" dirty="0">
                <a:solidFill>
                  <a:schemeClr val="tx1"/>
                </a:solidFill>
                <a:uLnTx/>
                <a:uFillTx/>
                <a:latin typeface="Kanit Light"/>
                <a:cs typeface="Kanit Light"/>
                <a:sym typeface="Kanit Light"/>
              </a:rPr>
              <a:t>, with </a:t>
            </a:r>
            <a:r>
              <a:rPr kumimoji="0" lang="en-US" sz="1000" b="1" i="0" u="none" strike="noStrike" kern="0" cap="none" spc="0" normalizeH="0" baseline="0" noProof="0" dirty="0">
                <a:solidFill>
                  <a:schemeClr val="tx1"/>
                </a:solidFill>
                <a:uLnTx/>
                <a:uFillTx/>
                <a:latin typeface="Kanit Light"/>
                <a:cs typeface="Kanit Light"/>
                <a:sym typeface="Kanit Light"/>
              </a:rPr>
              <a:t>peaks</a:t>
            </a:r>
            <a:r>
              <a:rPr kumimoji="0" lang="en-US" sz="1000" i="0" u="none" strike="noStrike" kern="0" cap="none" spc="0" normalizeH="0" baseline="0" noProof="0" dirty="0">
                <a:solidFill>
                  <a:schemeClr val="tx1"/>
                </a:solidFill>
                <a:uLnTx/>
                <a:uFillTx/>
                <a:latin typeface="Kanit Light"/>
                <a:cs typeface="Kanit Light"/>
                <a:sym typeface="Kanit Light"/>
              </a:rPr>
              <a:t> at </a:t>
            </a:r>
            <a:r>
              <a:rPr kumimoji="0" lang="en-US" sz="1000" b="1" i="0" u="none" strike="noStrike" kern="0" cap="none" spc="0" normalizeH="0" baseline="0" noProof="0" dirty="0">
                <a:solidFill>
                  <a:schemeClr val="tx1"/>
                </a:solidFill>
                <a:uLnTx/>
                <a:uFillTx/>
                <a:latin typeface="Kanit Light"/>
                <a:cs typeface="Kanit Light"/>
                <a:sym typeface="Kanit Light"/>
              </a:rPr>
              <a:t>7-9 AM (</a:t>
            </a:r>
            <a:r>
              <a:rPr kumimoji="0" lang="en-US" sz="1000" i="0" u="none" strike="noStrike" kern="0" cap="none" spc="0" normalizeH="0" baseline="0" noProof="0" dirty="0">
                <a:solidFill>
                  <a:schemeClr val="tx1"/>
                </a:solidFill>
                <a:uLnTx/>
                <a:uFillTx/>
                <a:latin typeface="Kanit Light"/>
                <a:cs typeface="Kanit Light"/>
                <a:sym typeface="Kanit Light"/>
              </a:rPr>
              <a:t>averaging</a:t>
            </a:r>
            <a:r>
              <a:rPr kumimoji="0" lang="en-US" sz="1000" b="1" i="0" u="none" strike="noStrike" kern="0" cap="none" spc="0" normalizeH="0" baseline="0" noProof="0" dirty="0">
                <a:solidFill>
                  <a:schemeClr val="tx1"/>
                </a:solidFill>
                <a:uLnTx/>
                <a:uFillTx/>
                <a:latin typeface="Kanit Light"/>
                <a:cs typeface="Kanit Light"/>
                <a:sym typeface="Kanit Light"/>
              </a:rPr>
              <a:t> 34,451 rides) </a:t>
            </a:r>
            <a:r>
              <a:rPr kumimoji="0" lang="en-US" sz="1000" i="0" u="none" strike="noStrike" kern="0" cap="none" spc="0" normalizeH="0" baseline="0" noProof="0" dirty="0">
                <a:solidFill>
                  <a:schemeClr val="tx1"/>
                </a:solidFill>
                <a:uLnTx/>
                <a:uFillTx/>
                <a:latin typeface="Kanit Light"/>
                <a:cs typeface="Kanit Light"/>
                <a:sym typeface="Kanit Light"/>
              </a:rPr>
              <a:t>and </a:t>
            </a:r>
            <a:r>
              <a:rPr kumimoji="0" lang="en-US" sz="1000" b="1" i="0" u="none" strike="noStrike" kern="0" cap="none" spc="0" normalizeH="0" baseline="0" noProof="0" dirty="0">
                <a:solidFill>
                  <a:schemeClr val="tx1"/>
                </a:solidFill>
                <a:uLnTx/>
                <a:uFillTx/>
                <a:latin typeface="Kanit Light"/>
                <a:cs typeface="Kanit Light"/>
                <a:sym typeface="Kanit Light"/>
              </a:rPr>
              <a:t>5-7 PM (</a:t>
            </a:r>
            <a:r>
              <a:rPr kumimoji="0" lang="en-US" sz="1000" i="0" u="none" strike="noStrike" kern="0" cap="none" spc="0" normalizeH="0" baseline="0" noProof="0" dirty="0">
                <a:solidFill>
                  <a:schemeClr val="tx1"/>
                </a:solidFill>
                <a:uLnTx/>
                <a:uFillTx/>
                <a:latin typeface="Kanit Light"/>
                <a:cs typeface="Kanit Light"/>
                <a:sym typeface="Kanit Light"/>
              </a:rPr>
              <a:t>averaging </a:t>
            </a:r>
            <a:r>
              <a:rPr kumimoji="0" lang="en-US" sz="1000" b="1" i="0" u="none" strike="noStrike" kern="0" cap="none" spc="0" normalizeH="0" baseline="0" noProof="0" dirty="0">
                <a:solidFill>
                  <a:schemeClr val="tx1"/>
                </a:solidFill>
                <a:uLnTx/>
                <a:uFillTx/>
                <a:latin typeface="Kanit Light"/>
                <a:cs typeface="Kanit Light"/>
                <a:sym typeface="Kanit Light"/>
              </a:rPr>
              <a:t>49,879 rides)</a:t>
            </a:r>
            <a:r>
              <a:rPr kumimoji="0" lang="en-US" sz="1000" i="0" u="none" strike="noStrike" kern="0" cap="none" spc="0" normalizeH="0" baseline="0" noProof="0" dirty="0">
                <a:solidFill>
                  <a:schemeClr val="tx1"/>
                </a:solidFill>
                <a:uLnTx/>
                <a:uFillTx/>
                <a:latin typeface="Kanit Light"/>
                <a:cs typeface="Kanit Light"/>
                <a:sym typeface="Kanit Light"/>
              </a:rPr>
              <a:t>. </a:t>
            </a:r>
            <a:r>
              <a:rPr kumimoji="0" lang="en-US" sz="1000" b="1" i="0" u="none" strike="noStrike" kern="0" cap="none" spc="0" normalizeH="0" baseline="0" noProof="0" dirty="0">
                <a:solidFill>
                  <a:schemeClr val="tx1"/>
                </a:solidFill>
                <a:uLnTx/>
                <a:uFillTx/>
                <a:latin typeface="Kanit Light"/>
                <a:cs typeface="Kanit Light"/>
                <a:sym typeface="Kanit Light"/>
              </a:rPr>
              <a:t>Friday evenings </a:t>
            </a:r>
            <a:r>
              <a:rPr kumimoji="0" lang="en-US" sz="1000" i="0" u="none" strike="noStrike" kern="0" cap="none" spc="0" normalizeH="0" baseline="0" noProof="0" dirty="0">
                <a:solidFill>
                  <a:schemeClr val="tx1"/>
                </a:solidFill>
                <a:uLnTx/>
                <a:uFillTx/>
                <a:latin typeface="Kanit Light"/>
                <a:cs typeface="Kanit Light"/>
                <a:sym typeface="Kanit Light"/>
              </a:rPr>
              <a:t>are active </a:t>
            </a:r>
            <a:r>
              <a:rPr kumimoji="0" lang="en-US" sz="1000" b="1" i="0" u="none" strike="noStrike" kern="0" cap="none" spc="0" normalizeH="0" baseline="0" noProof="0" dirty="0">
                <a:solidFill>
                  <a:schemeClr val="tx1"/>
                </a:solidFill>
                <a:uLnTx/>
                <a:uFillTx/>
                <a:latin typeface="Kanit Light"/>
                <a:cs typeface="Kanit Light"/>
                <a:sym typeface="Kanit Light"/>
              </a:rPr>
              <a:t>at 3-6 PM (</a:t>
            </a:r>
            <a:r>
              <a:rPr kumimoji="0" lang="en-US" sz="1000" i="0" u="none" strike="noStrike" kern="0" cap="none" spc="0" normalizeH="0" baseline="0" noProof="0" dirty="0">
                <a:solidFill>
                  <a:schemeClr val="tx1"/>
                </a:solidFill>
                <a:uLnTx/>
                <a:uFillTx/>
                <a:latin typeface="Kanit Light"/>
                <a:cs typeface="Kanit Light"/>
                <a:sym typeface="Kanit Light"/>
              </a:rPr>
              <a:t>averaging </a:t>
            </a:r>
            <a:r>
              <a:rPr kumimoji="0" lang="en-US" sz="1000" b="1" i="0" u="none" strike="noStrike" kern="0" cap="none" spc="0" normalizeH="0" baseline="0" noProof="0" dirty="0">
                <a:solidFill>
                  <a:schemeClr val="tx1"/>
                </a:solidFill>
                <a:uLnTx/>
                <a:uFillTx/>
                <a:latin typeface="Kanit Light"/>
                <a:cs typeface="Kanit Light"/>
                <a:sym typeface="Kanit Light"/>
              </a:rPr>
              <a:t>44,260 rides)</a:t>
            </a:r>
            <a:r>
              <a:rPr kumimoji="0" lang="en-US" sz="1000" i="0" u="none" strike="noStrike" kern="0" cap="none" spc="0" normalizeH="0" baseline="0" noProof="0" dirty="0">
                <a:solidFill>
                  <a:schemeClr val="tx1"/>
                </a:solidFill>
                <a:uLnTx/>
                <a:uFillTx/>
                <a:latin typeface="Kanit Light"/>
                <a:cs typeface="Kanit Light"/>
                <a:sym typeface="Kanit Light"/>
              </a:rPr>
              <a:t>. </a:t>
            </a:r>
            <a:r>
              <a:rPr kumimoji="0" lang="en-US" sz="1000" b="1" i="0" u="none" strike="noStrike" kern="0" cap="none" spc="0" normalizeH="0" baseline="0" noProof="0" dirty="0">
                <a:solidFill>
                  <a:schemeClr val="tx1"/>
                </a:solidFill>
                <a:uLnTx/>
                <a:uFillTx/>
                <a:latin typeface="Kanit Light"/>
                <a:cs typeface="Kanit Light"/>
                <a:sym typeface="Kanit Light"/>
              </a:rPr>
              <a:t>Weekends</a:t>
            </a:r>
            <a:r>
              <a:rPr kumimoji="0" lang="en-US" sz="1000" i="0" u="none" strike="noStrike" kern="0" cap="none" spc="0" normalizeH="0" baseline="0" noProof="0" dirty="0">
                <a:solidFill>
                  <a:schemeClr val="tx1"/>
                </a:solidFill>
                <a:uLnTx/>
                <a:uFillTx/>
                <a:latin typeface="Kanit Light"/>
                <a:cs typeface="Kanit Light"/>
                <a:sym typeface="Kanit Light"/>
              </a:rPr>
              <a:t> show consistent but reduced demand at </a:t>
            </a:r>
            <a:r>
              <a:rPr kumimoji="0" lang="en-US" sz="1000" b="1" i="0" u="none" strike="noStrike" kern="0" cap="none" spc="0" normalizeH="0" baseline="0" noProof="0" dirty="0">
                <a:solidFill>
                  <a:schemeClr val="tx1"/>
                </a:solidFill>
                <a:uLnTx/>
                <a:uFillTx/>
                <a:latin typeface="Kanit Light"/>
                <a:cs typeface="Kanit Light"/>
                <a:sym typeface="Kanit Light"/>
              </a:rPr>
              <a:t>10 AM - 2 PM</a:t>
            </a:r>
            <a:r>
              <a:rPr kumimoji="0" lang="en-US" sz="1000" i="0" u="none" strike="noStrike" kern="0" cap="none" spc="0" normalizeH="0" baseline="0" noProof="0" dirty="0">
                <a:solidFill>
                  <a:schemeClr val="tx1"/>
                </a:solidFill>
                <a:uLnTx/>
                <a:uFillTx/>
                <a:latin typeface="Kanit Light"/>
                <a:cs typeface="Kanit Light"/>
                <a:sym typeface="Kanit Light"/>
              </a:rPr>
              <a:t> </a:t>
            </a:r>
            <a:r>
              <a:rPr kumimoji="0" lang="en-US" sz="1000" b="1" i="0" u="none" strike="noStrike" kern="0" cap="none" spc="0" normalizeH="0" baseline="0" noProof="0" dirty="0">
                <a:solidFill>
                  <a:schemeClr val="tx1"/>
                </a:solidFill>
                <a:uLnTx/>
                <a:uFillTx/>
                <a:latin typeface="Kanit Light"/>
                <a:cs typeface="Kanit Light"/>
                <a:sym typeface="Kanit Light"/>
              </a:rPr>
              <a:t>(</a:t>
            </a:r>
            <a:r>
              <a:rPr kumimoji="0" lang="en-US" sz="1000" i="0" u="none" strike="noStrike" kern="0" cap="none" spc="0" normalizeH="0" baseline="0" noProof="0" dirty="0">
                <a:solidFill>
                  <a:schemeClr val="tx1"/>
                </a:solidFill>
                <a:uLnTx/>
                <a:uFillTx/>
                <a:latin typeface="Kanit Light"/>
                <a:cs typeface="Kanit Light"/>
                <a:sym typeface="Kanit Light"/>
              </a:rPr>
              <a:t>averaging </a:t>
            </a:r>
            <a:r>
              <a:rPr kumimoji="0" lang="en-US" sz="1000" b="1" i="0" u="none" strike="noStrike" kern="0" cap="none" spc="0" normalizeH="0" baseline="0" noProof="0" dirty="0">
                <a:solidFill>
                  <a:schemeClr val="tx1"/>
                </a:solidFill>
                <a:uLnTx/>
                <a:uFillTx/>
                <a:latin typeface="Kanit Light"/>
                <a:cs typeface="Kanit Light"/>
                <a:sym typeface="Kanit Light"/>
              </a:rPr>
              <a:t>30,839 rides)</a:t>
            </a:r>
            <a:r>
              <a:rPr kumimoji="0" lang="en-US" sz="1000" i="0" u="none" strike="noStrike" kern="0" cap="none" spc="0" normalizeH="0" baseline="0" noProof="0" dirty="0">
                <a:solidFill>
                  <a:schemeClr val="tx1"/>
                </a:solidFill>
                <a:uLnTx/>
                <a:uFillTx/>
                <a:latin typeface="Kanit Light"/>
                <a:cs typeface="Kanit Light"/>
                <a:sym typeface="Kanit Light"/>
              </a:rPr>
              <a:t>.</a:t>
            </a:r>
          </a:p>
        </p:txBody>
      </p:sp>
      <p:pic>
        <p:nvPicPr>
          <p:cNvPr id="6" name="Picture 5" descr="A screenshot of a graph&#10;&#10;Description automatically generated">
            <a:extLst>
              <a:ext uri="{FF2B5EF4-FFF2-40B4-BE49-F238E27FC236}">
                <a16:creationId xmlns:a16="http://schemas.microsoft.com/office/drawing/2014/main" id="{ADA2C204-899C-2AD1-AB6E-51E0696C4B3D}"/>
              </a:ext>
            </a:extLst>
          </p:cNvPr>
          <p:cNvPicPr>
            <a:picLocks noChangeAspect="1"/>
          </p:cNvPicPr>
          <p:nvPr/>
        </p:nvPicPr>
        <p:blipFill>
          <a:blip r:embed="rId2"/>
          <a:stretch>
            <a:fillRect/>
          </a:stretch>
        </p:blipFill>
        <p:spPr>
          <a:xfrm>
            <a:off x="4846548" y="1177690"/>
            <a:ext cx="3702146" cy="3182112"/>
          </a:xfrm>
          <a:prstGeom prst="rect">
            <a:avLst/>
          </a:prstGeom>
        </p:spPr>
      </p:pic>
    </p:spTree>
    <p:extLst>
      <p:ext uri="{BB962C8B-B14F-4D97-AF65-F5344CB8AC3E}">
        <p14:creationId xmlns:p14="http://schemas.microsoft.com/office/powerpoint/2010/main" val="2230309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AF2AE-1108-5C73-8D9D-BCBE92AA2DA2}"/>
              </a:ext>
            </a:extLst>
          </p:cNvPr>
          <p:cNvSpPr>
            <a:spLocks noGrp="1"/>
          </p:cNvSpPr>
          <p:nvPr>
            <p:ph type="title"/>
          </p:nvPr>
        </p:nvSpPr>
        <p:spPr>
          <a:xfrm>
            <a:off x="2772786" y="341723"/>
            <a:ext cx="3417804" cy="478200"/>
          </a:xfrm>
        </p:spPr>
        <p:txBody>
          <a:bodyPr/>
          <a:lstStyle/>
          <a:p>
            <a:r>
              <a:rPr lang="en-US" sz="2000" dirty="0"/>
              <a:t>Hourly Average Ride Length</a:t>
            </a:r>
          </a:p>
        </p:txBody>
      </p:sp>
      <p:sp>
        <p:nvSpPr>
          <p:cNvPr id="4" name="TextBox 3">
            <a:extLst>
              <a:ext uri="{FF2B5EF4-FFF2-40B4-BE49-F238E27FC236}">
                <a16:creationId xmlns:a16="http://schemas.microsoft.com/office/drawing/2014/main" id="{D44F7389-C9FB-9BD6-5063-9575C2CBC5BF}"/>
              </a:ext>
            </a:extLst>
          </p:cNvPr>
          <p:cNvSpPr txBox="1"/>
          <p:nvPr/>
        </p:nvSpPr>
        <p:spPr>
          <a:xfrm>
            <a:off x="595307" y="1346227"/>
            <a:ext cx="3886381" cy="2843086"/>
          </a:xfrm>
          <a:prstGeom prst="rect">
            <a:avLst/>
          </a:prstGeom>
          <a:noFill/>
        </p:spPr>
        <p:txBody>
          <a:bodyPr wrap="square" anchor="ctr">
            <a:spAutoFit/>
          </a:bodyPr>
          <a:lstStyle/>
          <a:p>
            <a:pPr marL="171450" marR="0" lvl="0" indent="-171450" algn="l" defTabSz="914400" rtl="0" eaLnBrk="1" fontAlgn="auto" latinLnBrk="0" hangingPunct="1">
              <a:lnSpc>
                <a:spcPct val="150000"/>
              </a:lnSpc>
              <a:spcBef>
                <a:spcPts val="0"/>
              </a:spcBef>
              <a:spcAft>
                <a:spcPts val="0"/>
              </a:spcAft>
              <a:buClr>
                <a:srgbClr val="092242"/>
              </a:buClr>
              <a:buSzPts val="1600"/>
              <a:buFont typeface="Arial" panose="020B0604020202020204" pitchFamily="34" charset="0"/>
              <a:buChar char="•"/>
              <a:tabLst/>
              <a:defRPr/>
            </a:pPr>
            <a:r>
              <a:rPr kumimoji="0" lang="en-US" sz="1000" b="1" i="0" u="none" strike="noStrike" kern="0" cap="none" spc="0" normalizeH="0" baseline="0" noProof="0" dirty="0">
                <a:ln>
                  <a:noFill/>
                </a:ln>
                <a:solidFill>
                  <a:srgbClr val="092242"/>
                </a:solidFill>
                <a:uLnTx/>
                <a:uFillTx/>
                <a:latin typeface="Kanit Light"/>
                <a:cs typeface="Kanit Light"/>
                <a:sym typeface="Kanit Light"/>
              </a:rPr>
              <a:t>Casual users </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show varying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ride durations</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 with the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shortest</a:t>
            </a:r>
            <a:r>
              <a:rPr kumimoji="0" lang="en-US" sz="1000" i="0" u="none" strike="noStrike" kern="0" cap="none" spc="0" normalizeH="0" baseline="0" noProof="0" dirty="0">
                <a:ln>
                  <a:noFill/>
                </a:ln>
                <a:solidFill>
                  <a:srgbClr val="092242"/>
                </a:solidFill>
                <a:uLnTx/>
                <a:uFillTx/>
                <a:latin typeface="Kanit Light"/>
                <a:cs typeface="Kanit Light"/>
                <a:sym typeface="Kanit Light"/>
              </a:rPr>
              <a:t> at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5 AM (13.85 minutes) </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and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peaking</a:t>
            </a:r>
            <a:r>
              <a:rPr kumimoji="0" lang="en-US" sz="1000" i="0" u="none" strike="noStrike" kern="0" cap="none" spc="0" normalizeH="0" baseline="0" noProof="0" dirty="0">
                <a:ln>
                  <a:noFill/>
                </a:ln>
                <a:solidFill>
                  <a:srgbClr val="092242"/>
                </a:solidFill>
                <a:uLnTx/>
                <a:uFillTx/>
                <a:latin typeface="Kanit Light"/>
                <a:cs typeface="Kanit Light"/>
                <a:sym typeface="Kanit Light"/>
              </a:rPr>
              <a:t> at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11 AM (25.37 minutes)</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 This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peak</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 occurs between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10 AM and 2 PM</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 Despite a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gradual decline </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afterward, durations remain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relatively high </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compared to early morning.</a:t>
            </a:r>
          </a:p>
          <a:p>
            <a:pPr marL="171450" marR="0" lvl="0" indent="-171450" algn="l" defTabSz="914400" rtl="0" eaLnBrk="1" fontAlgn="auto" latinLnBrk="0" hangingPunct="1">
              <a:lnSpc>
                <a:spcPct val="150000"/>
              </a:lnSpc>
              <a:spcBef>
                <a:spcPts val="0"/>
              </a:spcBef>
              <a:spcAft>
                <a:spcPts val="0"/>
              </a:spcAft>
              <a:buClr>
                <a:srgbClr val="092242"/>
              </a:buClr>
              <a:buSzPts val="1600"/>
              <a:buFont typeface="Arial" panose="020B0604020202020204" pitchFamily="34" charset="0"/>
              <a:buChar char="•"/>
              <a:tabLst/>
              <a:defRPr/>
            </a:pPr>
            <a:endParaRPr kumimoji="0" lang="en-US" sz="1000" b="0" i="0" u="none" strike="noStrike" kern="0" cap="none" spc="0" normalizeH="0" baseline="0" noProof="0" dirty="0">
              <a:ln>
                <a:noFill/>
              </a:ln>
              <a:solidFill>
                <a:srgbClr val="092242"/>
              </a:solidFill>
              <a:uLnTx/>
              <a:uFillTx/>
              <a:latin typeface="Kanit Light"/>
              <a:cs typeface="Kanit Light"/>
              <a:sym typeface="Kanit Light"/>
            </a:endParaRPr>
          </a:p>
          <a:p>
            <a:pPr marL="171450" marR="0" lvl="0" indent="-171450" algn="l" defTabSz="914400" rtl="0" eaLnBrk="1" fontAlgn="auto" latinLnBrk="0" hangingPunct="1">
              <a:lnSpc>
                <a:spcPct val="150000"/>
              </a:lnSpc>
              <a:spcBef>
                <a:spcPts val="0"/>
              </a:spcBef>
              <a:spcAft>
                <a:spcPts val="0"/>
              </a:spcAft>
              <a:buClr>
                <a:srgbClr val="092242"/>
              </a:buClr>
              <a:buSzPts val="1600"/>
              <a:buFont typeface="Arial" panose="020B0604020202020204" pitchFamily="34" charset="0"/>
              <a:buChar char="•"/>
              <a:tabLst/>
              <a:defRPr/>
            </a:pPr>
            <a:r>
              <a:rPr kumimoji="0" lang="en-US" sz="1000" b="0" i="0" u="none" strike="noStrike" kern="0" cap="none" spc="0" normalizeH="0" baseline="0" noProof="0" dirty="0">
                <a:ln>
                  <a:noFill/>
                </a:ln>
                <a:solidFill>
                  <a:srgbClr val="092242"/>
                </a:solidFill>
                <a:uLnTx/>
                <a:uFillTx/>
                <a:latin typeface="Kanit Light"/>
                <a:cs typeface="Kanit Light"/>
                <a:sym typeface="Kanit Light"/>
              </a:rPr>
              <a:t>In contrast,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member users </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maintain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consistent ride lengths</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 throughout the day, with the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lowest</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 in the </a:t>
            </a:r>
            <a:r>
              <a:rPr kumimoji="0" lang="en-US" sz="1000" i="0" u="none" strike="noStrike" kern="0" cap="none" spc="0" normalizeH="0" baseline="0" noProof="0" dirty="0">
                <a:ln>
                  <a:noFill/>
                </a:ln>
                <a:solidFill>
                  <a:srgbClr val="092242"/>
                </a:solidFill>
                <a:uLnTx/>
                <a:uFillTx/>
                <a:latin typeface="Kanit Light"/>
                <a:cs typeface="Kanit Light"/>
                <a:sym typeface="Kanit Light"/>
              </a:rPr>
              <a:t>early morning at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5 AM (10.21 minutes) </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to the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highest</a:t>
            </a:r>
            <a:r>
              <a:rPr kumimoji="0" lang="en-US" sz="1000" i="0" u="none" strike="noStrike" kern="0" cap="none" spc="0" normalizeH="0" baseline="0" noProof="0" dirty="0">
                <a:ln>
                  <a:noFill/>
                </a:ln>
                <a:solidFill>
                  <a:srgbClr val="092242"/>
                </a:solidFill>
                <a:uLnTx/>
                <a:uFillTx/>
                <a:latin typeface="Kanit Light"/>
                <a:cs typeface="Kanit Light"/>
                <a:sym typeface="Kanit Light"/>
              </a:rPr>
              <a:t> during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evening rush hours </a:t>
            </a:r>
            <a:r>
              <a:rPr kumimoji="0" lang="en-US" sz="1000" i="0" u="none" strike="noStrike" kern="0" cap="none" spc="0" normalizeH="0" baseline="0" noProof="0" dirty="0">
                <a:ln>
                  <a:noFill/>
                </a:ln>
                <a:solidFill>
                  <a:srgbClr val="092242"/>
                </a:solidFill>
                <a:uLnTx/>
                <a:uFillTx/>
                <a:latin typeface="Kanit Light"/>
                <a:cs typeface="Kanit Light"/>
                <a:sym typeface="Kanit Light"/>
              </a:rPr>
              <a:t>at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5 PM (13.15 minutes)</a:t>
            </a:r>
            <a:r>
              <a:rPr kumimoji="0" lang="en-US" sz="1000" i="0" u="none" strike="noStrike" kern="0" cap="none" spc="0" normalizeH="0" baseline="0" noProof="0" dirty="0">
                <a:ln>
                  <a:noFill/>
                </a:ln>
                <a:solidFill>
                  <a:srgbClr val="092242"/>
                </a:solidFill>
                <a:uLnTx/>
                <a:uFillTx/>
                <a:latin typeface="Kanit Light"/>
                <a:cs typeface="Kanit Light"/>
                <a:sym typeface="Kanit Light"/>
              </a:rPr>
              <a:t>.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Members</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 have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shorter durations overall</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 compared to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casual users</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 especially noticeable during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midday</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a:t>
            </a:r>
          </a:p>
        </p:txBody>
      </p:sp>
      <p:pic>
        <p:nvPicPr>
          <p:cNvPr id="5" name="Picture 4" descr="A graph of a number of people&#10;&#10;Description automatically generated with medium confidence">
            <a:extLst>
              <a:ext uri="{FF2B5EF4-FFF2-40B4-BE49-F238E27FC236}">
                <a16:creationId xmlns:a16="http://schemas.microsoft.com/office/drawing/2014/main" id="{D3EC794B-10D2-9343-B515-596F3A340916}"/>
              </a:ext>
            </a:extLst>
          </p:cNvPr>
          <p:cNvPicPr>
            <a:picLocks noChangeAspect="1"/>
          </p:cNvPicPr>
          <p:nvPr/>
        </p:nvPicPr>
        <p:blipFill>
          <a:blip r:embed="rId2"/>
          <a:stretch>
            <a:fillRect/>
          </a:stretch>
        </p:blipFill>
        <p:spPr>
          <a:xfrm>
            <a:off x="4846547" y="1176714"/>
            <a:ext cx="3702146" cy="3182112"/>
          </a:xfrm>
          <a:prstGeom prst="rect">
            <a:avLst/>
          </a:prstGeom>
        </p:spPr>
      </p:pic>
    </p:spTree>
    <p:extLst>
      <p:ext uri="{BB962C8B-B14F-4D97-AF65-F5344CB8AC3E}">
        <p14:creationId xmlns:p14="http://schemas.microsoft.com/office/powerpoint/2010/main" val="172504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AF2AE-1108-5C73-8D9D-BCBE92AA2DA2}"/>
              </a:ext>
            </a:extLst>
          </p:cNvPr>
          <p:cNvSpPr>
            <a:spLocks noGrp="1"/>
          </p:cNvSpPr>
          <p:nvPr>
            <p:ph type="title"/>
          </p:nvPr>
        </p:nvSpPr>
        <p:spPr>
          <a:xfrm>
            <a:off x="2712461" y="335373"/>
            <a:ext cx="3538454" cy="478200"/>
          </a:xfrm>
        </p:spPr>
        <p:txBody>
          <a:bodyPr/>
          <a:lstStyle/>
          <a:p>
            <a:r>
              <a:rPr lang="en-US" sz="2000" dirty="0"/>
              <a:t>Weekly Average Ride Length</a:t>
            </a:r>
          </a:p>
        </p:txBody>
      </p:sp>
      <p:sp>
        <p:nvSpPr>
          <p:cNvPr id="4" name="TextBox 3">
            <a:extLst>
              <a:ext uri="{FF2B5EF4-FFF2-40B4-BE49-F238E27FC236}">
                <a16:creationId xmlns:a16="http://schemas.microsoft.com/office/drawing/2014/main" id="{D44F7389-C9FB-9BD6-5063-9575C2CBC5BF}"/>
              </a:ext>
            </a:extLst>
          </p:cNvPr>
          <p:cNvSpPr txBox="1"/>
          <p:nvPr/>
        </p:nvSpPr>
        <p:spPr>
          <a:xfrm>
            <a:off x="595307" y="1351840"/>
            <a:ext cx="3886381" cy="2843086"/>
          </a:xfrm>
          <a:prstGeom prst="rect">
            <a:avLst/>
          </a:prstGeom>
          <a:noFill/>
        </p:spPr>
        <p:txBody>
          <a:bodyPr wrap="square" anchor="ctr">
            <a:spAutoFit/>
          </a:bodyPr>
          <a:lstStyle/>
          <a:p>
            <a:pPr marL="171450" marR="0" lvl="0" indent="-171450" algn="l" defTabSz="914400" rtl="0" eaLnBrk="1" fontAlgn="auto" latinLnBrk="0" hangingPunct="1">
              <a:lnSpc>
                <a:spcPct val="150000"/>
              </a:lnSpc>
              <a:spcBef>
                <a:spcPts val="0"/>
              </a:spcBef>
              <a:spcAft>
                <a:spcPts val="0"/>
              </a:spcAft>
              <a:buClr>
                <a:srgbClr val="092242"/>
              </a:buClr>
              <a:buSzPts val="1600"/>
              <a:buFont typeface="Arial" panose="020B0604020202020204" pitchFamily="34" charset="0"/>
              <a:buChar char="•"/>
              <a:tabLst/>
              <a:defRPr/>
            </a:pPr>
            <a:r>
              <a:rPr kumimoji="0" lang="en-US" sz="1000" b="1" i="0" u="none" strike="noStrike" kern="0" cap="none" spc="0" normalizeH="0" baseline="0" noProof="0" dirty="0">
                <a:ln>
                  <a:noFill/>
                </a:ln>
                <a:solidFill>
                  <a:srgbClr val="092242"/>
                </a:solidFill>
                <a:uLnTx/>
                <a:uFillTx/>
                <a:latin typeface="Kanit Light"/>
                <a:cs typeface="Kanit Light"/>
                <a:sym typeface="Kanit Light"/>
              </a:rPr>
              <a:t>Casual users</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 trend supports the notion of weekend leisure or recreational activities, with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Sundays (24.58 minutes) </a:t>
            </a:r>
            <a:r>
              <a:rPr kumimoji="0" lang="en-US" sz="1000" i="0" u="none" strike="noStrike" kern="0" cap="none" spc="0" normalizeH="0" baseline="0" noProof="0" dirty="0">
                <a:ln>
                  <a:noFill/>
                </a:ln>
                <a:solidFill>
                  <a:srgbClr val="092242"/>
                </a:solidFill>
                <a:uLnTx/>
                <a:uFillTx/>
                <a:latin typeface="Kanit Light"/>
                <a:cs typeface="Kanit Light"/>
                <a:sym typeface="Kanit Light"/>
              </a:rPr>
              <a:t>recording the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lengthiest rides</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 Transitioning from the weekends to weekdays,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Wednesdays (18.04 minutes) </a:t>
            </a:r>
            <a:r>
              <a:rPr kumimoji="0" lang="en-US" sz="1000" i="0" u="none" strike="noStrike" kern="0" cap="none" spc="0" normalizeH="0" baseline="0" noProof="0" dirty="0">
                <a:ln>
                  <a:noFill/>
                </a:ln>
                <a:solidFill>
                  <a:srgbClr val="092242"/>
                </a:solidFill>
                <a:uLnTx/>
                <a:uFillTx/>
                <a:latin typeface="Kanit Light"/>
                <a:cs typeface="Kanit Light"/>
                <a:sym typeface="Kanit Light"/>
              </a:rPr>
              <a:t>mark as the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lowest ride durations</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 indicating a shift towards shorter trips during the middle of the week.</a:t>
            </a:r>
          </a:p>
          <a:p>
            <a:pPr marL="171450" marR="0" lvl="0" indent="-171450" algn="l" defTabSz="914400" rtl="0" eaLnBrk="1" fontAlgn="auto" latinLnBrk="0" hangingPunct="1">
              <a:spcBef>
                <a:spcPts val="0"/>
              </a:spcBef>
              <a:spcAft>
                <a:spcPts val="0"/>
              </a:spcAft>
              <a:buClr>
                <a:srgbClr val="092242"/>
              </a:buClr>
              <a:buSzPts val="1600"/>
              <a:buFont typeface="Arial" panose="020B0604020202020204" pitchFamily="34" charset="0"/>
              <a:buChar char="•"/>
              <a:tabLst/>
              <a:defRPr/>
            </a:pPr>
            <a:endParaRPr lang="en-US" sz="1000" dirty="0">
              <a:solidFill>
                <a:srgbClr val="092242"/>
              </a:solidFill>
              <a:latin typeface="Kanit Light"/>
              <a:cs typeface="Kanit Light"/>
              <a:sym typeface="Kanit Light"/>
            </a:endParaRPr>
          </a:p>
          <a:p>
            <a:pPr marL="171450" marR="0" lvl="0" indent="-171450" algn="l" defTabSz="914400" rtl="0" eaLnBrk="1" fontAlgn="auto" latinLnBrk="0" hangingPunct="1">
              <a:lnSpc>
                <a:spcPct val="150000"/>
              </a:lnSpc>
              <a:spcBef>
                <a:spcPts val="0"/>
              </a:spcBef>
              <a:spcAft>
                <a:spcPts val="0"/>
              </a:spcAft>
              <a:buClr>
                <a:srgbClr val="092242"/>
              </a:buClr>
              <a:buSzPts val="1600"/>
              <a:buFont typeface="Arial" panose="020B0604020202020204" pitchFamily="34" charset="0"/>
              <a:buChar char="•"/>
              <a:tabLst/>
              <a:defRPr/>
            </a:pPr>
            <a:r>
              <a:rPr kumimoji="0" lang="en-US" sz="1000" b="1" i="0" u="none" strike="noStrike" kern="0" cap="none" spc="0" normalizeH="0" baseline="0" noProof="0" dirty="0">
                <a:ln>
                  <a:noFill/>
                </a:ln>
                <a:solidFill>
                  <a:srgbClr val="092242"/>
                </a:solidFill>
                <a:uLnTx/>
                <a:uFillTx/>
                <a:latin typeface="Kanit Light"/>
                <a:cs typeface="Kanit Light"/>
                <a:sym typeface="Kanit Light"/>
              </a:rPr>
              <a:t>Member users </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also exhibit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longer rides </a:t>
            </a:r>
            <a:r>
              <a:rPr kumimoji="0" lang="en-US" sz="1000" i="0" u="none" strike="noStrike" kern="0" cap="none" spc="0" normalizeH="0" baseline="0" noProof="0" dirty="0">
                <a:ln>
                  <a:noFill/>
                </a:ln>
                <a:solidFill>
                  <a:srgbClr val="092242"/>
                </a:solidFill>
                <a:uLnTx/>
                <a:uFillTx/>
                <a:latin typeface="Kanit Light"/>
                <a:cs typeface="Kanit Light"/>
                <a:sym typeface="Kanit Light"/>
              </a:rPr>
              <a:t>on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Sundays (13.79 minutes), </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suggesting a potential overlap in non-commuting usage during weekends. However,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member users</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 experience their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shortest rides </a:t>
            </a:r>
            <a:r>
              <a:rPr kumimoji="0" lang="en-US" sz="1000" i="0" u="none" strike="noStrike" kern="0" cap="none" spc="0" normalizeH="0" baseline="0" noProof="0" dirty="0">
                <a:ln>
                  <a:noFill/>
                </a:ln>
                <a:solidFill>
                  <a:srgbClr val="092242"/>
                </a:solidFill>
                <a:uLnTx/>
                <a:uFillTx/>
                <a:latin typeface="Kanit Light"/>
                <a:cs typeface="Kanit Light"/>
                <a:sym typeface="Kanit Light"/>
              </a:rPr>
              <a:t>on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Mondays (11.72 minutes)</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 possibly indicating a return to routine commuting after the weekend.</a:t>
            </a:r>
          </a:p>
        </p:txBody>
      </p:sp>
      <p:pic>
        <p:nvPicPr>
          <p:cNvPr id="5" name="Picture 4" descr="A graph of a number of days of week&#10;&#10;Description automatically generated">
            <a:extLst>
              <a:ext uri="{FF2B5EF4-FFF2-40B4-BE49-F238E27FC236}">
                <a16:creationId xmlns:a16="http://schemas.microsoft.com/office/drawing/2014/main" id="{20727670-F740-4B6D-18F5-E101F8208D92}"/>
              </a:ext>
            </a:extLst>
          </p:cNvPr>
          <p:cNvPicPr>
            <a:picLocks noChangeAspect="1"/>
          </p:cNvPicPr>
          <p:nvPr/>
        </p:nvPicPr>
        <p:blipFill>
          <a:blip r:embed="rId2"/>
          <a:stretch>
            <a:fillRect/>
          </a:stretch>
        </p:blipFill>
        <p:spPr>
          <a:xfrm>
            <a:off x="4846547" y="1182327"/>
            <a:ext cx="3702146" cy="3182112"/>
          </a:xfrm>
          <a:prstGeom prst="rect">
            <a:avLst/>
          </a:prstGeom>
        </p:spPr>
      </p:pic>
    </p:spTree>
    <p:extLst>
      <p:ext uri="{BB962C8B-B14F-4D97-AF65-F5344CB8AC3E}">
        <p14:creationId xmlns:p14="http://schemas.microsoft.com/office/powerpoint/2010/main" val="1487664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B703E96D-6075-373A-06C9-8AFFC3AA305A}"/>
              </a:ext>
            </a:extLst>
          </p:cNvPr>
          <p:cNvSpPr/>
          <p:nvPr/>
        </p:nvSpPr>
        <p:spPr>
          <a:xfrm>
            <a:off x="1056766" y="1207622"/>
            <a:ext cx="2034156" cy="2728256"/>
          </a:xfrm>
          <a:prstGeom prst="roundRect">
            <a:avLst/>
          </a:prstGeom>
          <a:solidFill>
            <a:schemeClr val="accent1">
              <a:alpha val="4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Google Shape;1153;p43">
            <a:extLst>
              <a:ext uri="{FF2B5EF4-FFF2-40B4-BE49-F238E27FC236}">
                <a16:creationId xmlns:a16="http://schemas.microsoft.com/office/drawing/2014/main" id="{C321AAB7-8EFC-A8AF-6A82-0335EEDEF074}"/>
              </a:ext>
            </a:extLst>
          </p:cNvPr>
          <p:cNvSpPr txBox="1">
            <a:spLocks noGrp="1"/>
          </p:cNvSpPr>
          <p:nvPr/>
        </p:nvSpPr>
        <p:spPr>
          <a:xfrm>
            <a:off x="1056765" y="1908488"/>
            <a:ext cx="2034156" cy="20273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Kanit ExtraLight"/>
              <a:buNone/>
              <a:defRPr sz="1600" b="0" i="0" u="none" strike="noStrike" cap="none">
                <a:solidFill>
                  <a:schemeClr val="dk1"/>
                </a:solidFill>
                <a:latin typeface="Kanit Light"/>
                <a:ea typeface="Kanit Light"/>
                <a:cs typeface="Kanit Light"/>
                <a:sym typeface="Kanit Light"/>
              </a:defRPr>
            </a:lvl1pPr>
            <a:lvl2pPr marL="914400" marR="0" lvl="1" indent="-330200" algn="l" rtl="0">
              <a:lnSpc>
                <a:spcPct val="100000"/>
              </a:lnSpc>
              <a:spcBef>
                <a:spcPts val="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2pPr>
            <a:lvl3pPr marL="1371600" marR="0" lvl="2" indent="-330200" algn="l" rtl="0">
              <a:lnSpc>
                <a:spcPct val="100000"/>
              </a:lnSpc>
              <a:spcBef>
                <a:spcPts val="160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3pPr>
            <a:lvl4pPr marL="1828800" marR="0" lvl="3" indent="-330200" algn="l" rtl="0">
              <a:lnSpc>
                <a:spcPct val="100000"/>
              </a:lnSpc>
              <a:spcBef>
                <a:spcPts val="160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4pPr>
            <a:lvl5pPr marL="2286000" marR="0" lvl="4" indent="-330200" algn="l" rtl="0">
              <a:lnSpc>
                <a:spcPct val="100000"/>
              </a:lnSpc>
              <a:spcBef>
                <a:spcPts val="160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5pPr>
            <a:lvl6pPr marL="2743200" marR="0" lvl="5" indent="-330200" algn="l" rtl="0">
              <a:lnSpc>
                <a:spcPct val="100000"/>
              </a:lnSpc>
              <a:spcBef>
                <a:spcPts val="160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6pPr>
            <a:lvl7pPr marL="3200400" marR="0" lvl="6" indent="-330200" algn="l" rtl="0">
              <a:lnSpc>
                <a:spcPct val="100000"/>
              </a:lnSpc>
              <a:spcBef>
                <a:spcPts val="160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7pPr>
            <a:lvl8pPr marL="3657600" marR="0" lvl="7" indent="-330200" algn="l" rtl="0">
              <a:lnSpc>
                <a:spcPct val="100000"/>
              </a:lnSpc>
              <a:spcBef>
                <a:spcPts val="160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8pPr>
            <a:lvl9pPr marL="4114800" marR="0" lvl="8" indent="-330200" algn="l" rtl="0">
              <a:lnSpc>
                <a:spcPct val="100000"/>
              </a:lnSpc>
              <a:spcBef>
                <a:spcPts val="1600"/>
              </a:spcBef>
              <a:spcAft>
                <a:spcPts val="160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9pPr>
          </a:lstStyle>
          <a:p>
            <a:pPr marL="0" lvl="0" indent="0" algn="ctr" rtl="0">
              <a:lnSpc>
                <a:spcPct val="150000"/>
              </a:lnSpc>
              <a:spcBef>
                <a:spcPts val="0"/>
              </a:spcBef>
              <a:spcAft>
                <a:spcPts val="0"/>
              </a:spcAft>
              <a:buNone/>
            </a:pPr>
            <a:endParaRPr lang="en-US" sz="400" dirty="0"/>
          </a:p>
          <a:p>
            <a:pPr marL="0" lvl="0" indent="0" algn="ctr" rtl="0">
              <a:lnSpc>
                <a:spcPct val="150000"/>
              </a:lnSpc>
              <a:spcBef>
                <a:spcPts val="0"/>
              </a:spcBef>
              <a:spcAft>
                <a:spcPts val="0"/>
              </a:spcAft>
              <a:buNone/>
            </a:pPr>
            <a:r>
              <a:rPr lang="en-US" sz="900" dirty="0"/>
              <a:t>Cyclistic is a fictional company inspired by Divvy Bikes, a real-life bike-sharing company located in Chicago. The datasets used closely resemble real-world bike-sharing data and are applicable for addressing the business questions in this case study.</a:t>
            </a:r>
          </a:p>
        </p:txBody>
      </p:sp>
      <p:sp>
        <p:nvSpPr>
          <p:cNvPr id="11" name="Google Shape;1155;p43">
            <a:extLst>
              <a:ext uri="{FF2B5EF4-FFF2-40B4-BE49-F238E27FC236}">
                <a16:creationId xmlns:a16="http://schemas.microsoft.com/office/drawing/2014/main" id="{35E32447-BB97-BC0D-DB79-1715FBB6ECED}"/>
              </a:ext>
            </a:extLst>
          </p:cNvPr>
          <p:cNvSpPr txBox="1">
            <a:spLocks noGrp="1"/>
          </p:cNvSpPr>
          <p:nvPr/>
        </p:nvSpPr>
        <p:spPr>
          <a:xfrm>
            <a:off x="1056762" y="1207622"/>
            <a:ext cx="2034156" cy="700865"/>
          </a:xfrm>
          <a:prstGeom prst="round2SameRect">
            <a:avLst/>
          </a:prstGeom>
          <a:ln/>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400"/>
              <a:buFont typeface="Inconsolata"/>
              <a:buNone/>
              <a:defRPr sz="1800" b="0" i="0" u="none" strike="noStrike" cap="none">
                <a:solidFill>
                  <a:schemeClr val="accent2"/>
                </a:solidFill>
                <a:latin typeface="Bree Serif"/>
                <a:ea typeface="Bree Serif"/>
                <a:cs typeface="Bree Serif"/>
                <a:sym typeface="Bree Serif"/>
              </a:defRPr>
            </a:lvl1pPr>
            <a:lvl2pPr marL="914400" marR="0" lvl="1" indent="-330200" algn="l" rtl="0">
              <a:lnSpc>
                <a:spcPct val="100000"/>
              </a:lnSpc>
              <a:spcBef>
                <a:spcPts val="0"/>
              </a:spcBef>
              <a:spcAft>
                <a:spcPts val="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2pPr>
            <a:lvl3pPr marL="1371600" marR="0" lvl="2" indent="-330200" algn="l" rtl="0">
              <a:lnSpc>
                <a:spcPct val="100000"/>
              </a:lnSpc>
              <a:spcBef>
                <a:spcPts val="1600"/>
              </a:spcBef>
              <a:spcAft>
                <a:spcPts val="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3pPr>
            <a:lvl4pPr marL="1828800" marR="0" lvl="3" indent="-330200" algn="l" rtl="0">
              <a:lnSpc>
                <a:spcPct val="100000"/>
              </a:lnSpc>
              <a:spcBef>
                <a:spcPts val="1600"/>
              </a:spcBef>
              <a:spcAft>
                <a:spcPts val="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4pPr>
            <a:lvl5pPr marL="2286000" marR="0" lvl="4" indent="-330200" algn="l" rtl="0">
              <a:lnSpc>
                <a:spcPct val="100000"/>
              </a:lnSpc>
              <a:spcBef>
                <a:spcPts val="1600"/>
              </a:spcBef>
              <a:spcAft>
                <a:spcPts val="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5pPr>
            <a:lvl6pPr marL="2743200" marR="0" lvl="5" indent="-330200" algn="l" rtl="0">
              <a:lnSpc>
                <a:spcPct val="100000"/>
              </a:lnSpc>
              <a:spcBef>
                <a:spcPts val="1600"/>
              </a:spcBef>
              <a:spcAft>
                <a:spcPts val="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6pPr>
            <a:lvl7pPr marL="3200400" marR="0" lvl="6" indent="-330200" algn="l" rtl="0">
              <a:lnSpc>
                <a:spcPct val="100000"/>
              </a:lnSpc>
              <a:spcBef>
                <a:spcPts val="1600"/>
              </a:spcBef>
              <a:spcAft>
                <a:spcPts val="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7pPr>
            <a:lvl8pPr marL="3657600" marR="0" lvl="7" indent="-330200" algn="l" rtl="0">
              <a:lnSpc>
                <a:spcPct val="100000"/>
              </a:lnSpc>
              <a:spcBef>
                <a:spcPts val="1600"/>
              </a:spcBef>
              <a:spcAft>
                <a:spcPts val="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8pPr>
            <a:lvl9pPr marL="4114800" marR="0" lvl="8" indent="-330200" algn="l" rtl="0">
              <a:lnSpc>
                <a:spcPct val="100000"/>
              </a:lnSpc>
              <a:spcBef>
                <a:spcPts val="1600"/>
              </a:spcBef>
              <a:spcAft>
                <a:spcPts val="160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9pPr>
          </a:lstStyle>
          <a:p>
            <a:pPr marL="0" lvl="0" indent="0" algn="ctr" rtl="0">
              <a:spcBef>
                <a:spcPts val="0"/>
              </a:spcBef>
              <a:spcAft>
                <a:spcPts val="0"/>
              </a:spcAft>
              <a:buNone/>
            </a:pPr>
            <a:r>
              <a:rPr lang="en" u="sng" dirty="0"/>
              <a:t>Company</a:t>
            </a:r>
            <a:endParaRPr u="sng" dirty="0"/>
          </a:p>
        </p:txBody>
      </p:sp>
      <p:sp>
        <p:nvSpPr>
          <p:cNvPr id="2" name="Rounded Rectangle 1">
            <a:extLst>
              <a:ext uri="{FF2B5EF4-FFF2-40B4-BE49-F238E27FC236}">
                <a16:creationId xmlns:a16="http://schemas.microsoft.com/office/drawing/2014/main" id="{0B411493-1903-5CC6-7222-C15F778DD3C7}"/>
              </a:ext>
            </a:extLst>
          </p:cNvPr>
          <p:cNvSpPr/>
          <p:nvPr/>
        </p:nvSpPr>
        <p:spPr>
          <a:xfrm>
            <a:off x="3437882" y="1207622"/>
            <a:ext cx="2034156" cy="2728256"/>
          </a:xfrm>
          <a:prstGeom prst="roundRect">
            <a:avLst/>
          </a:prstGeom>
          <a:solidFill>
            <a:schemeClr val="accent1">
              <a:alpha val="4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Google Shape;1153;p43">
            <a:extLst>
              <a:ext uri="{FF2B5EF4-FFF2-40B4-BE49-F238E27FC236}">
                <a16:creationId xmlns:a16="http://schemas.microsoft.com/office/drawing/2014/main" id="{34B08F0F-9276-8204-E5A2-677299324678}"/>
              </a:ext>
            </a:extLst>
          </p:cNvPr>
          <p:cNvSpPr txBox="1">
            <a:spLocks noGrp="1"/>
          </p:cNvSpPr>
          <p:nvPr/>
        </p:nvSpPr>
        <p:spPr>
          <a:xfrm>
            <a:off x="3437881" y="1908488"/>
            <a:ext cx="2034156" cy="20273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Kanit ExtraLight"/>
              <a:buNone/>
              <a:defRPr sz="1600" b="0" i="0" u="none" strike="noStrike" cap="none">
                <a:solidFill>
                  <a:schemeClr val="dk1"/>
                </a:solidFill>
                <a:latin typeface="Kanit Light"/>
                <a:ea typeface="Kanit Light"/>
                <a:cs typeface="Kanit Light"/>
                <a:sym typeface="Kanit Light"/>
              </a:defRPr>
            </a:lvl1pPr>
            <a:lvl2pPr marL="914400" marR="0" lvl="1" indent="-330200" algn="l" rtl="0">
              <a:lnSpc>
                <a:spcPct val="100000"/>
              </a:lnSpc>
              <a:spcBef>
                <a:spcPts val="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2pPr>
            <a:lvl3pPr marL="1371600" marR="0" lvl="2" indent="-330200" algn="l" rtl="0">
              <a:lnSpc>
                <a:spcPct val="100000"/>
              </a:lnSpc>
              <a:spcBef>
                <a:spcPts val="160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3pPr>
            <a:lvl4pPr marL="1828800" marR="0" lvl="3" indent="-330200" algn="l" rtl="0">
              <a:lnSpc>
                <a:spcPct val="100000"/>
              </a:lnSpc>
              <a:spcBef>
                <a:spcPts val="160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4pPr>
            <a:lvl5pPr marL="2286000" marR="0" lvl="4" indent="-330200" algn="l" rtl="0">
              <a:lnSpc>
                <a:spcPct val="100000"/>
              </a:lnSpc>
              <a:spcBef>
                <a:spcPts val="160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5pPr>
            <a:lvl6pPr marL="2743200" marR="0" lvl="5" indent="-330200" algn="l" rtl="0">
              <a:lnSpc>
                <a:spcPct val="100000"/>
              </a:lnSpc>
              <a:spcBef>
                <a:spcPts val="160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6pPr>
            <a:lvl7pPr marL="3200400" marR="0" lvl="6" indent="-330200" algn="l" rtl="0">
              <a:lnSpc>
                <a:spcPct val="100000"/>
              </a:lnSpc>
              <a:spcBef>
                <a:spcPts val="160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7pPr>
            <a:lvl8pPr marL="3657600" marR="0" lvl="7" indent="-330200" algn="l" rtl="0">
              <a:lnSpc>
                <a:spcPct val="100000"/>
              </a:lnSpc>
              <a:spcBef>
                <a:spcPts val="160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8pPr>
            <a:lvl9pPr marL="4114800" marR="0" lvl="8" indent="-330200" algn="l" rtl="0">
              <a:lnSpc>
                <a:spcPct val="100000"/>
              </a:lnSpc>
              <a:spcBef>
                <a:spcPts val="1600"/>
              </a:spcBef>
              <a:spcAft>
                <a:spcPts val="160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9pPr>
          </a:lstStyle>
          <a:p>
            <a:pPr marL="0" lvl="0" indent="0" algn="ctr" rtl="0">
              <a:lnSpc>
                <a:spcPct val="150000"/>
              </a:lnSpc>
              <a:spcBef>
                <a:spcPts val="0"/>
              </a:spcBef>
              <a:spcAft>
                <a:spcPts val="0"/>
              </a:spcAft>
              <a:buNone/>
            </a:pPr>
            <a:endParaRPr lang="en-US" sz="400" dirty="0"/>
          </a:p>
          <a:p>
            <a:pPr marL="0" lvl="0" indent="0" algn="ctr" rtl="0">
              <a:lnSpc>
                <a:spcPct val="150000"/>
              </a:lnSpc>
              <a:spcBef>
                <a:spcPts val="0"/>
              </a:spcBef>
              <a:spcAft>
                <a:spcPts val="0"/>
              </a:spcAft>
              <a:buNone/>
            </a:pPr>
            <a:r>
              <a:rPr lang="en-US" sz="900" dirty="0"/>
              <a:t>The public dataset is sourced from Divvy Bikes, operated by Lyft and owned by the City of Chicago. This data was obtained from the 'Divvy Public Dataset' website.</a:t>
            </a:r>
          </a:p>
        </p:txBody>
      </p:sp>
      <p:sp>
        <p:nvSpPr>
          <p:cNvPr id="4" name="Google Shape;1155;p43">
            <a:extLst>
              <a:ext uri="{FF2B5EF4-FFF2-40B4-BE49-F238E27FC236}">
                <a16:creationId xmlns:a16="http://schemas.microsoft.com/office/drawing/2014/main" id="{C3F10586-893C-9C4B-4967-E662366C5173}"/>
              </a:ext>
            </a:extLst>
          </p:cNvPr>
          <p:cNvSpPr txBox="1">
            <a:spLocks noGrp="1"/>
          </p:cNvSpPr>
          <p:nvPr/>
        </p:nvSpPr>
        <p:spPr>
          <a:xfrm>
            <a:off x="3437878" y="1207622"/>
            <a:ext cx="2034156" cy="700865"/>
          </a:xfrm>
          <a:prstGeom prst="round2SameRect">
            <a:avLst/>
          </a:prstGeom>
          <a:ln/>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400"/>
              <a:buFont typeface="Inconsolata"/>
              <a:buNone/>
              <a:defRPr sz="1800" b="0" i="0" u="none" strike="noStrike" cap="none">
                <a:solidFill>
                  <a:schemeClr val="accent2"/>
                </a:solidFill>
                <a:latin typeface="Bree Serif"/>
                <a:ea typeface="Bree Serif"/>
                <a:cs typeface="Bree Serif"/>
                <a:sym typeface="Bree Serif"/>
              </a:defRPr>
            </a:lvl1pPr>
            <a:lvl2pPr marL="914400" marR="0" lvl="1" indent="-330200" algn="l" rtl="0">
              <a:lnSpc>
                <a:spcPct val="100000"/>
              </a:lnSpc>
              <a:spcBef>
                <a:spcPts val="0"/>
              </a:spcBef>
              <a:spcAft>
                <a:spcPts val="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2pPr>
            <a:lvl3pPr marL="1371600" marR="0" lvl="2" indent="-330200" algn="l" rtl="0">
              <a:lnSpc>
                <a:spcPct val="100000"/>
              </a:lnSpc>
              <a:spcBef>
                <a:spcPts val="1600"/>
              </a:spcBef>
              <a:spcAft>
                <a:spcPts val="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3pPr>
            <a:lvl4pPr marL="1828800" marR="0" lvl="3" indent="-330200" algn="l" rtl="0">
              <a:lnSpc>
                <a:spcPct val="100000"/>
              </a:lnSpc>
              <a:spcBef>
                <a:spcPts val="1600"/>
              </a:spcBef>
              <a:spcAft>
                <a:spcPts val="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4pPr>
            <a:lvl5pPr marL="2286000" marR="0" lvl="4" indent="-330200" algn="l" rtl="0">
              <a:lnSpc>
                <a:spcPct val="100000"/>
              </a:lnSpc>
              <a:spcBef>
                <a:spcPts val="1600"/>
              </a:spcBef>
              <a:spcAft>
                <a:spcPts val="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5pPr>
            <a:lvl6pPr marL="2743200" marR="0" lvl="5" indent="-330200" algn="l" rtl="0">
              <a:lnSpc>
                <a:spcPct val="100000"/>
              </a:lnSpc>
              <a:spcBef>
                <a:spcPts val="1600"/>
              </a:spcBef>
              <a:spcAft>
                <a:spcPts val="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6pPr>
            <a:lvl7pPr marL="3200400" marR="0" lvl="6" indent="-330200" algn="l" rtl="0">
              <a:lnSpc>
                <a:spcPct val="100000"/>
              </a:lnSpc>
              <a:spcBef>
                <a:spcPts val="1600"/>
              </a:spcBef>
              <a:spcAft>
                <a:spcPts val="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7pPr>
            <a:lvl8pPr marL="3657600" marR="0" lvl="7" indent="-330200" algn="l" rtl="0">
              <a:lnSpc>
                <a:spcPct val="100000"/>
              </a:lnSpc>
              <a:spcBef>
                <a:spcPts val="1600"/>
              </a:spcBef>
              <a:spcAft>
                <a:spcPts val="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8pPr>
            <a:lvl9pPr marL="4114800" marR="0" lvl="8" indent="-330200" algn="l" rtl="0">
              <a:lnSpc>
                <a:spcPct val="100000"/>
              </a:lnSpc>
              <a:spcBef>
                <a:spcPts val="1600"/>
              </a:spcBef>
              <a:spcAft>
                <a:spcPts val="160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9pPr>
          </a:lstStyle>
          <a:p>
            <a:pPr marL="0" lvl="0" indent="0" algn="ctr" rtl="0">
              <a:spcBef>
                <a:spcPts val="0"/>
              </a:spcBef>
              <a:spcAft>
                <a:spcPts val="0"/>
              </a:spcAft>
              <a:buNone/>
            </a:pPr>
            <a:r>
              <a:rPr lang="en" u="sng" dirty="0"/>
              <a:t>Data Source</a:t>
            </a:r>
            <a:endParaRPr u="sng" dirty="0"/>
          </a:p>
        </p:txBody>
      </p:sp>
      <p:sp>
        <p:nvSpPr>
          <p:cNvPr id="13" name="Rounded Rectangle 12">
            <a:extLst>
              <a:ext uri="{FF2B5EF4-FFF2-40B4-BE49-F238E27FC236}">
                <a16:creationId xmlns:a16="http://schemas.microsoft.com/office/drawing/2014/main" id="{58A90A04-AADE-87D3-E16F-F806077C2523}"/>
              </a:ext>
            </a:extLst>
          </p:cNvPr>
          <p:cNvSpPr/>
          <p:nvPr/>
        </p:nvSpPr>
        <p:spPr>
          <a:xfrm>
            <a:off x="5818994" y="1207622"/>
            <a:ext cx="2034156" cy="2728256"/>
          </a:xfrm>
          <a:prstGeom prst="roundRect">
            <a:avLst/>
          </a:prstGeom>
          <a:solidFill>
            <a:schemeClr val="accent1">
              <a:alpha val="4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Google Shape;1153;p43">
            <a:extLst>
              <a:ext uri="{FF2B5EF4-FFF2-40B4-BE49-F238E27FC236}">
                <a16:creationId xmlns:a16="http://schemas.microsoft.com/office/drawing/2014/main" id="{9720EF39-76E3-BBD7-8145-089A4B8BE6B0}"/>
              </a:ext>
            </a:extLst>
          </p:cNvPr>
          <p:cNvSpPr txBox="1">
            <a:spLocks noGrp="1"/>
          </p:cNvSpPr>
          <p:nvPr/>
        </p:nvSpPr>
        <p:spPr>
          <a:xfrm>
            <a:off x="5818993" y="1908488"/>
            <a:ext cx="2034156" cy="20273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Kanit ExtraLight"/>
              <a:buNone/>
              <a:defRPr sz="1600" b="0" i="0" u="none" strike="noStrike" cap="none">
                <a:solidFill>
                  <a:schemeClr val="dk1"/>
                </a:solidFill>
                <a:latin typeface="Kanit Light"/>
                <a:ea typeface="Kanit Light"/>
                <a:cs typeface="Kanit Light"/>
                <a:sym typeface="Kanit Light"/>
              </a:defRPr>
            </a:lvl1pPr>
            <a:lvl2pPr marL="914400" marR="0" lvl="1" indent="-330200" algn="l" rtl="0">
              <a:lnSpc>
                <a:spcPct val="100000"/>
              </a:lnSpc>
              <a:spcBef>
                <a:spcPts val="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2pPr>
            <a:lvl3pPr marL="1371600" marR="0" lvl="2" indent="-330200" algn="l" rtl="0">
              <a:lnSpc>
                <a:spcPct val="100000"/>
              </a:lnSpc>
              <a:spcBef>
                <a:spcPts val="160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3pPr>
            <a:lvl4pPr marL="1828800" marR="0" lvl="3" indent="-330200" algn="l" rtl="0">
              <a:lnSpc>
                <a:spcPct val="100000"/>
              </a:lnSpc>
              <a:spcBef>
                <a:spcPts val="160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4pPr>
            <a:lvl5pPr marL="2286000" marR="0" lvl="4" indent="-330200" algn="l" rtl="0">
              <a:lnSpc>
                <a:spcPct val="100000"/>
              </a:lnSpc>
              <a:spcBef>
                <a:spcPts val="160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5pPr>
            <a:lvl6pPr marL="2743200" marR="0" lvl="5" indent="-330200" algn="l" rtl="0">
              <a:lnSpc>
                <a:spcPct val="100000"/>
              </a:lnSpc>
              <a:spcBef>
                <a:spcPts val="160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6pPr>
            <a:lvl7pPr marL="3200400" marR="0" lvl="6" indent="-330200" algn="l" rtl="0">
              <a:lnSpc>
                <a:spcPct val="100000"/>
              </a:lnSpc>
              <a:spcBef>
                <a:spcPts val="160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7pPr>
            <a:lvl8pPr marL="3657600" marR="0" lvl="7" indent="-330200" algn="l" rtl="0">
              <a:lnSpc>
                <a:spcPct val="100000"/>
              </a:lnSpc>
              <a:spcBef>
                <a:spcPts val="160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8pPr>
            <a:lvl9pPr marL="4114800" marR="0" lvl="8" indent="-330200" algn="l" rtl="0">
              <a:lnSpc>
                <a:spcPct val="100000"/>
              </a:lnSpc>
              <a:spcBef>
                <a:spcPts val="1600"/>
              </a:spcBef>
              <a:spcAft>
                <a:spcPts val="160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9pPr>
          </a:lstStyle>
          <a:p>
            <a:pPr marL="0" lvl="0" indent="0" algn="ctr" rtl="0">
              <a:lnSpc>
                <a:spcPct val="150000"/>
              </a:lnSpc>
              <a:spcBef>
                <a:spcPts val="0"/>
              </a:spcBef>
              <a:spcAft>
                <a:spcPts val="0"/>
              </a:spcAft>
              <a:buNone/>
            </a:pPr>
            <a:endParaRPr lang="en-US" sz="400" dirty="0"/>
          </a:p>
          <a:p>
            <a:pPr marL="0" lvl="0" indent="0" algn="ctr" rtl="0">
              <a:lnSpc>
                <a:spcPct val="150000"/>
              </a:lnSpc>
              <a:spcBef>
                <a:spcPts val="0"/>
              </a:spcBef>
              <a:spcAft>
                <a:spcPts val="0"/>
              </a:spcAft>
              <a:buNone/>
            </a:pPr>
            <a:r>
              <a:rPr lang="en-US" sz="900" dirty="0"/>
              <a:t>The dataset was provided by Motivate International Inc. under the Divvy Data License Agreement. Use of this public dataset is subject to the terms and conditions outlined in the Divvy Data License Agreement.</a:t>
            </a:r>
          </a:p>
        </p:txBody>
      </p:sp>
      <p:sp>
        <p:nvSpPr>
          <p:cNvPr id="19" name="Google Shape;1155;p43">
            <a:extLst>
              <a:ext uri="{FF2B5EF4-FFF2-40B4-BE49-F238E27FC236}">
                <a16:creationId xmlns:a16="http://schemas.microsoft.com/office/drawing/2014/main" id="{434F0C88-82DE-36EA-E8AE-B3BC9DD5D57A}"/>
              </a:ext>
            </a:extLst>
          </p:cNvPr>
          <p:cNvSpPr txBox="1">
            <a:spLocks noGrp="1"/>
          </p:cNvSpPr>
          <p:nvPr/>
        </p:nvSpPr>
        <p:spPr>
          <a:xfrm>
            <a:off x="5818990" y="1207622"/>
            <a:ext cx="2034156" cy="700865"/>
          </a:xfrm>
          <a:prstGeom prst="round2SameRect">
            <a:avLst/>
          </a:prstGeom>
          <a:ln/>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400"/>
              <a:buFont typeface="Inconsolata"/>
              <a:buNone/>
              <a:defRPr sz="1800" b="0" i="0" u="none" strike="noStrike" cap="none">
                <a:solidFill>
                  <a:schemeClr val="accent2"/>
                </a:solidFill>
                <a:latin typeface="Bree Serif"/>
                <a:ea typeface="Bree Serif"/>
                <a:cs typeface="Bree Serif"/>
                <a:sym typeface="Bree Serif"/>
              </a:defRPr>
            </a:lvl1pPr>
            <a:lvl2pPr marL="914400" marR="0" lvl="1" indent="-330200" algn="l" rtl="0">
              <a:lnSpc>
                <a:spcPct val="100000"/>
              </a:lnSpc>
              <a:spcBef>
                <a:spcPts val="0"/>
              </a:spcBef>
              <a:spcAft>
                <a:spcPts val="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2pPr>
            <a:lvl3pPr marL="1371600" marR="0" lvl="2" indent="-330200" algn="l" rtl="0">
              <a:lnSpc>
                <a:spcPct val="100000"/>
              </a:lnSpc>
              <a:spcBef>
                <a:spcPts val="1600"/>
              </a:spcBef>
              <a:spcAft>
                <a:spcPts val="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3pPr>
            <a:lvl4pPr marL="1828800" marR="0" lvl="3" indent="-330200" algn="l" rtl="0">
              <a:lnSpc>
                <a:spcPct val="100000"/>
              </a:lnSpc>
              <a:spcBef>
                <a:spcPts val="1600"/>
              </a:spcBef>
              <a:spcAft>
                <a:spcPts val="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4pPr>
            <a:lvl5pPr marL="2286000" marR="0" lvl="4" indent="-330200" algn="l" rtl="0">
              <a:lnSpc>
                <a:spcPct val="100000"/>
              </a:lnSpc>
              <a:spcBef>
                <a:spcPts val="1600"/>
              </a:spcBef>
              <a:spcAft>
                <a:spcPts val="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5pPr>
            <a:lvl6pPr marL="2743200" marR="0" lvl="5" indent="-330200" algn="l" rtl="0">
              <a:lnSpc>
                <a:spcPct val="100000"/>
              </a:lnSpc>
              <a:spcBef>
                <a:spcPts val="1600"/>
              </a:spcBef>
              <a:spcAft>
                <a:spcPts val="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6pPr>
            <a:lvl7pPr marL="3200400" marR="0" lvl="6" indent="-330200" algn="l" rtl="0">
              <a:lnSpc>
                <a:spcPct val="100000"/>
              </a:lnSpc>
              <a:spcBef>
                <a:spcPts val="1600"/>
              </a:spcBef>
              <a:spcAft>
                <a:spcPts val="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7pPr>
            <a:lvl8pPr marL="3657600" marR="0" lvl="7" indent="-330200" algn="l" rtl="0">
              <a:lnSpc>
                <a:spcPct val="100000"/>
              </a:lnSpc>
              <a:spcBef>
                <a:spcPts val="1600"/>
              </a:spcBef>
              <a:spcAft>
                <a:spcPts val="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8pPr>
            <a:lvl9pPr marL="4114800" marR="0" lvl="8" indent="-330200" algn="l" rtl="0">
              <a:lnSpc>
                <a:spcPct val="100000"/>
              </a:lnSpc>
              <a:spcBef>
                <a:spcPts val="1600"/>
              </a:spcBef>
              <a:spcAft>
                <a:spcPts val="160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9pPr>
          </a:lstStyle>
          <a:p>
            <a:pPr marL="0" lvl="0" indent="0" algn="ctr" rtl="0">
              <a:spcBef>
                <a:spcPts val="0"/>
              </a:spcBef>
              <a:spcAft>
                <a:spcPts val="0"/>
              </a:spcAft>
              <a:buNone/>
            </a:pPr>
            <a:r>
              <a:rPr lang="en-US" u="sng" dirty="0"/>
              <a:t>License</a:t>
            </a:r>
          </a:p>
        </p:txBody>
      </p:sp>
    </p:spTree>
    <p:extLst>
      <p:ext uri="{BB962C8B-B14F-4D97-AF65-F5344CB8AC3E}">
        <p14:creationId xmlns:p14="http://schemas.microsoft.com/office/powerpoint/2010/main" val="11113589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AF2AE-1108-5C73-8D9D-BCBE92AA2DA2}"/>
              </a:ext>
            </a:extLst>
          </p:cNvPr>
          <p:cNvSpPr>
            <a:spLocks noGrp="1"/>
          </p:cNvSpPr>
          <p:nvPr>
            <p:ph type="title"/>
          </p:nvPr>
        </p:nvSpPr>
        <p:spPr>
          <a:xfrm>
            <a:off x="2712461" y="335373"/>
            <a:ext cx="3538454" cy="478200"/>
          </a:xfrm>
        </p:spPr>
        <p:txBody>
          <a:bodyPr/>
          <a:lstStyle/>
          <a:p>
            <a:r>
              <a:rPr lang="en-US" sz="2000" dirty="0"/>
              <a:t>Monthly User Overview</a:t>
            </a:r>
          </a:p>
        </p:txBody>
      </p:sp>
      <p:sp>
        <p:nvSpPr>
          <p:cNvPr id="4" name="TextBox 3">
            <a:extLst>
              <a:ext uri="{FF2B5EF4-FFF2-40B4-BE49-F238E27FC236}">
                <a16:creationId xmlns:a16="http://schemas.microsoft.com/office/drawing/2014/main" id="{D44F7389-C9FB-9BD6-5063-9575C2CBC5BF}"/>
              </a:ext>
            </a:extLst>
          </p:cNvPr>
          <p:cNvSpPr txBox="1"/>
          <p:nvPr/>
        </p:nvSpPr>
        <p:spPr>
          <a:xfrm>
            <a:off x="595307" y="1544199"/>
            <a:ext cx="3886381" cy="2458365"/>
          </a:xfrm>
          <a:prstGeom prst="rect">
            <a:avLst/>
          </a:prstGeom>
          <a:noFill/>
        </p:spPr>
        <p:txBody>
          <a:bodyPr wrap="square" anchor="ctr">
            <a:spAutoFit/>
          </a:bodyPr>
          <a:lstStyle/>
          <a:p>
            <a:pPr marL="171450" marR="0" lvl="0" indent="-171450" algn="l" defTabSz="914400" rtl="0" eaLnBrk="1" fontAlgn="auto" latinLnBrk="0" hangingPunct="1">
              <a:lnSpc>
                <a:spcPct val="150000"/>
              </a:lnSpc>
              <a:spcBef>
                <a:spcPts val="0"/>
              </a:spcBef>
              <a:spcAft>
                <a:spcPts val="0"/>
              </a:spcAft>
              <a:buClr>
                <a:srgbClr val="092242"/>
              </a:buClr>
              <a:buSzPts val="1600"/>
              <a:buFont typeface="Arial" panose="020B0604020202020204" pitchFamily="34" charset="0"/>
              <a:buChar char="•"/>
              <a:tabLst/>
              <a:defRPr/>
            </a:pPr>
            <a:r>
              <a:rPr kumimoji="0" lang="en-US" sz="1000" b="1" i="0" u="none" strike="noStrike" kern="0" cap="none" spc="0" normalizeH="0" baseline="0" noProof="0" dirty="0">
                <a:ln>
                  <a:noFill/>
                </a:ln>
                <a:solidFill>
                  <a:srgbClr val="092242"/>
                </a:solidFill>
                <a:uLnTx/>
                <a:uFillTx/>
                <a:latin typeface="Kanit Light"/>
                <a:cs typeface="Kanit Light"/>
                <a:sym typeface="Kanit Light"/>
              </a:rPr>
              <a:t>Casual users peak</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 in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July (316,555 rides) </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and hit their low in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January (38,204 rides)</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 indicating a preference for leisurely rides during warmer months.</a:t>
            </a:r>
          </a:p>
          <a:p>
            <a:pPr marL="171450" marR="0" lvl="0" indent="-171450" algn="l" defTabSz="914400" rtl="0" eaLnBrk="1" fontAlgn="auto" latinLnBrk="0" hangingPunct="1">
              <a:spcBef>
                <a:spcPts val="0"/>
              </a:spcBef>
              <a:spcAft>
                <a:spcPts val="0"/>
              </a:spcAft>
              <a:buClr>
                <a:srgbClr val="092242"/>
              </a:buClr>
              <a:buSzPts val="1600"/>
              <a:buFont typeface="Arial" panose="020B0604020202020204" pitchFamily="34" charset="0"/>
              <a:buChar char="•"/>
              <a:tabLst/>
              <a:defRPr/>
            </a:pPr>
            <a:endParaRPr kumimoji="0" lang="en-US" sz="1000" b="0" i="0" u="none" strike="noStrike" kern="0" cap="none" spc="0" normalizeH="0" baseline="0" noProof="0" dirty="0">
              <a:ln>
                <a:noFill/>
              </a:ln>
              <a:solidFill>
                <a:srgbClr val="092242"/>
              </a:solidFill>
              <a:uLnTx/>
              <a:uFillTx/>
              <a:latin typeface="Kanit Light"/>
              <a:cs typeface="Kanit Light"/>
              <a:sym typeface="Kanit Light"/>
            </a:endParaRPr>
          </a:p>
          <a:p>
            <a:pPr marL="171450" marR="0" lvl="0" indent="-171450" algn="l" defTabSz="914400" rtl="0" eaLnBrk="1" fontAlgn="auto" latinLnBrk="0" hangingPunct="1">
              <a:lnSpc>
                <a:spcPct val="150000"/>
              </a:lnSpc>
              <a:spcBef>
                <a:spcPts val="0"/>
              </a:spcBef>
              <a:spcAft>
                <a:spcPts val="0"/>
              </a:spcAft>
              <a:buClr>
                <a:srgbClr val="092242"/>
              </a:buClr>
              <a:buSzPts val="1600"/>
              <a:buFont typeface="Arial" panose="020B0604020202020204" pitchFamily="34" charset="0"/>
              <a:buChar char="•"/>
              <a:tabLst/>
              <a:defRPr/>
            </a:pPr>
            <a:r>
              <a:rPr kumimoji="0" lang="en-US" sz="1000" b="1" i="0" u="none" strike="noStrike" kern="0" cap="none" spc="0" normalizeH="0" baseline="0" noProof="0" dirty="0">
                <a:ln>
                  <a:noFill/>
                </a:ln>
                <a:solidFill>
                  <a:srgbClr val="092242"/>
                </a:solidFill>
                <a:uLnTx/>
                <a:uFillTx/>
                <a:latin typeface="Kanit Light"/>
                <a:cs typeface="Kanit Light"/>
                <a:sym typeface="Kanit Light"/>
              </a:rPr>
              <a:t>Member users </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also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peak</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 in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August (439,658 rides) </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and hit their low in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February (140,067 rides)</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 Their usage remains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consistent</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 throughout the year, suggesting varied usage beyond commuting.</a:t>
            </a:r>
          </a:p>
          <a:p>
            <a:pPr marR="0" lvl="0" algn="l" defTabSz="914400" rtl="0" eaLnBrk="1" fontAlgn="auto" latinLnBrk="0" hangingPunct="1">
              <a:spcBef>
                <a:spcPts val="0"/>
              </a:spcBef>
              <a:spcAft>
                <a:spcPts val="0"/>
              </a:spcAft>
              <a:buClr>
                <a:srgbClr val="092242"/>
              </a:buClr>
              <a:buSzPts val="1600"/>
              <a:tabLst/>
              <a:defRPr/>
            </a:pPr>
            <a:endParaRPr kumimoji="0" lang="en-US" sz="1000" b="0" i="0" u="none" strike="noStrike" kern="0" cap="none" spc="0" normalizeH="0" baseline="0" noProof="0" dirty="0">
              <a:ln>
                <a:noFill/>
              </a:ln>
              <a:solidFill>
                <a:srgbClr val="092242"/>
              </a:solidFill>
              <a:uLnTx/>
              <a:uFillTx/>
              <a:latin typeface="Kanit Light"/>
              <a:cs typeface="Kanit Light"/>
              <a:sym typeface="Kanit Light"/>
            </a:endParaRPr>
          </a:p>
          <a:p>
            <a:pPr marL="171450" marR="0" lvl="0" indent="-171450" algn="l" defTabSz="914400" rtl="0" eaLnBrk="1" fontAlgn="auto" latinLnBrk="0" hangingPunct="1">
              <a:lnSpc>
                <a:spcPct val="150000"/>
              </a:lnSpc>
              <a:spcBef>
                <a:spcPts val="0"/>
              </a:spcBef>
              <a:spcAft>
                <a:spcPts val="0"/>
              </a:spcAft>
              <a:buClr>
                <a:srgbClr val="092242"/>
              </a:buClr>
              <a:buSzPts val="1600"/>
              <a:buFont typeface="Arial" panose="020B0604020202020204" pitchFamily="34" charset="0"/>
              <a:buChar char="•"/>
              <a:tabLst/>
              <a:defRPr/>
            </a:pPr>
            <a:r>
              <a:rPr kumimoji="0" lang="en-US" sz="1000" b="1" i="0" u="none" strike="noStrike" kern="0" cap="none" spc="0" normalizeH="0" baseline="0" noProof="0" dirty="0">
                <a:ln>
                  <a:noFill/>
                </a:ln>
                <a:solidFill>
                  <a:srgbClr val="092242"/>
                </a:solidFill>
                <a:uLnTx/>
                <a:uFillTx/>
                <a:latin typeface="Kanit Light"/>
                <a:cs typeface="Kanit Light"/>
                <a:sym typeface="Kanit Light"/>
              </a:rPr>
              <a:t>Member users </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maintain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higher usage levels </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compared to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casual users </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year-round, especially evident during winter.</a:t>
            </a:r>
          </a:p>
        </p:txBody>
      </p:sp>
      <p:pic>
        <p:nvPicPr>
          <p:cNvPr id="8" name="Picture 7" descr="A graph showing the number of months and months&#10;&#10;Description automatically generated">
            <a:extLst>
              <a:ext uri="{FF2B5EF4-FFF2-40B4-BE49-F238E27FC236}">
                <a16:creationId xmlns:a16="http://schemas.microsoft.com/office/drawing/2014/main" id="{E04AC063-4074-9B85-F9ED-DBF9FEA34ED2}"/>
              </a:ext>
            </a:extLst>
          </p:cNvPr>
          <p:cNvPicPr>
            <a:picLocks noChangeAspect="1"/>
          </p:cNvPicPr>
          <p:nvPr/>
        </p:nvPicPr>
        <p:blipFill>
          <a:blip r:embed="rId2"/>
          <a:stretch>
            <a:fillRect/>
          </a:stretch>
        </p:blipFill>
        <p:spPr>
          <a:xfrm>
            <a:off x="4846547" y="1182326"/>
            <a:ext cx="3702146" cy="3182112"/>
          </a:xfrm>
          <a:prstGeom prst="rect">
            <a:avLst/>
          </a:prstGeom>
        </p:spPr>
      </p:pic>
    </p:spTree>
    <p:extLst>
      <p:ext uri="{BB962C8B-B14F-4D97-AF65-F5344CB8AC3E}">
        <p14:creationId xmlns:p14="http://schemas.microsoft.com/office/powerpoint/2010/main" val="12678299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AF2AE-1108-5C73-8D9D-BCBE92AA2DA2}"/>
              </a:ext>
            </a:extLst>
          </p:cNvPr>
          <p:cNvSpPr>
            <a:spLocks noGrp="1"/>
          </p:cNvSpPr>
          <p:nvPr>
            <p:ph type="title"/>
          </p:nvPr>
        </p:nvSpPr>
        <p:spPr>
          <a:xfrm>
            <a:off x="2712460" y="335373"/>
            <a:ext cx="3567689" cy="478200"/>
          </a:xfrm>
        </p:spPr>
        <p:txBody>
          <a:bodyPr/>
          <a:lstStyle/>
          <a:p>
            <a:r>
              <a:rPr lang="en-US" sz="2000" dirty="0"/>
              <a:t>Monthly Average Ride Length</a:t>
            </a:r>
          </a:p>
        </p:txBody>
      </p:sp>
      <p:sp>
        <p:nvSpPr>
          <p:cNvPr id="4" name="TextBox 3">
            <a:extLst>
              <a:ext uri="{FF2B5EF4-FFF2-40B4-BE49-F238E27FC236}">
                <a16:creationId xmlns:a16="http://schemas.microsoft.com/office/drawing/2014/main" id="{D44F7389-C9FB-9BD6-5063-9575C2CBC5BF}"/>
              </a:ext>
            </a:extLst>
          </p:cNvPr>
          <p:cNvSpPr txBox="1"/>
          <p:nvPr/>
        </p:nvSpPr>
        <p:spPr>
          <a:xfrm>
            <a:off x="595306" y="1428781"/>
            <a:ext cx="3886381" cy="2689198"/>
          </a:xfrm>
          <a:prstGeom prst="rect">
            <a:avLst/>
          </a:prstGeom>
          <a:noFill/>
        </p:spPr>
        <p:txBody>
          <a:bodyPr wrap="square" anchor="ctr">
            <a:spAutoFit/>
          </a:bodyPr>
          <a:lstStyle/>
          <a:p>
            <a:pPr marL="171450" marR="0" lvl="0" indent="-171450" algn="l" defTabSz="914400" rtl="0" eaLnBrk="1" fontAlgn="auto" latinLnBrk="0" hangingPunct="1">
              <a:lnSpc>
                <a:spcPct val="150000"/>
              </a:lnSpc>
              <a:spcBef>
                <a:spcPts val="0"/>
              </a:spcBef>
              <a:spcAft>
                <a:spcPts val="0"/>
              </a:spcAft>
              <a:buClr>
                <a:srgbClr val="092242"/>
              </a:buClr>
              <a:buSzPts val="1600"/>
              <a:buFont typeface="Arial" panose="020B0604020202020204" pitchFamily="34" charset="0"/>
              <a:buChar char="•"/>
              <a:tabLst/>
              <a:defRPr/>
            </a:pPr>
            <a:r>
              <a:rPr kumimoji="0" lang="en-US" sz="1000" b="1" i="0" u="none" strike="noStrike" kern="0" cap="none" spc="0" normalizeH="0" baseline="0" noProof="0" dirty="0">
                <a:ln>
                  <a:noFill/>
                </a:ln>
                <a:solidFill>
                  <a:srgbClr val="092242"/>
                </a:solidFill>
                <a:uLnTx/>
                <a:uFillTx/>
                <a:latin typeface="Kanit Light"/>
                <a:cs typeface="Kanit Light"/>
                <a:sym typeface="Kanit Light"/>
              </a:rPr>
              <a:t>Casual users' longest rides peak </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in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July (23.25 minutes) </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and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shortest</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 in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January (13.91 minutes)</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 indicating a preference for leisurely rides in warmer months.</a:t>
            </a:r>
          </a:p>
          <a:p>
            <a:pPr marL="171450" marR="0" lvl="0" indent="-171450" algn="l" defTabSz="914400" rtl="0" eaLnBrk="1" fontAlgn="auto" latinLnBrk="0" hangingPunct="1">
              <a:spcBef>
                <a:spcPts val="0"/>
              </a:spcBef>
              <a:spcAft>
                <a:spcPts val="0"/>
              </a:spcAft>
              <a:buClr>
                <a:srgbClr val="092242"/>
              </a:buClr>
              <a:buSzPts val="1600"/>
              <a:buFont typeface="Arial" panose="020B0604020202020204" pitchFamily="34" charset="0"/>
              <a:buChar char="•"/>
              <a:tabLst/>
              <a:defRPr/>
            </a:pPr>
            <a:endParaRPr kumimoji="0" lang="en-US" sz="1000" b="0" i="0" u="none" strike="noStrike" kern="0" cap="none" spc="0" normalizeH="0" baseline="0" noProof="0" dirty="0">
              <a:ln>
                <a:noFill/>
              </a:ln>
              <a:solidFill>
                <a:srgbClr val="092242"/>
              </a:solidFill>
              <a:uLnTx/>
              <a:uFillTx/>
              <a:latin typeface="Kanit Light"/>
              <a:cs typeface="Kanit Light"/>
              <a:sym typeface="Kanit Light"/>
            </a:endParaRPr>
          </a:p>
          <a:p>
            <a:pPr marL="171450" marR="0" lvl="0" indent="-171450" algn="l" defTabSz="914400" rtl="0" eaLnBrk="1" fontAlgn="auto" latinLnBrk="0" hangingPunct="1">
              <a:lnSpc>
                <a:spcPct val="150000"/>
              </a:lnSpc>
              <a:spcBef>
                <a:spcPts val="0"/>
              </a:spcBef>
              <a:spcAft>
                <a:spcPts val="0"/>
              </a:spcAft>
              <a:buClr>
                <a:srgbClr val="092242"/>
              </a:buClr>
              <a:buSzPts val="1600"/>
              <a:buFont typeface="Arial" panose="020B0604020202020204" pitchFamily="34" charset="0"/>
              <a:buChar char="•"/>
              <a:tabLst/>
              <a:defRPr/>
            </a:pPr>
            <a:r>
              <a:rPr kumimoji="0" lang="en-US" sz="1000" b="1" i="0" u="none" strike="noStrike" kern="0" cap="none" spc="0" normalizeH="0" baseline="0" noProof="0" dirty="0">
                <a:ln>
                  <a:noFill/>
                </a:ln>
                <a:solidFill>
                  <a:srgbClr val="092242"/>
                </a:solidFill>
                <a:uLnTx/>
                <a:uFillTx/>
                <a:latin typeface="Kanit Light"/>
                <a:cs typeface="Kanit Light"/>
                <a:sym typeface="Kanit Light"/>
              </a:rPr>
              <a:t>Member users </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also experience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longer rides </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in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July (13.51 minutes) </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and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shortest</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 in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January (10.41 minutes)</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 like casual users. This suggests differing riding habits due to factors like commuting needs.</a:t>
            </a:r>
          </a:p>
          <a:p>
            <a:pPr marL="171450" marR="0" lvl="0" indent="-171450" algn="l" defTabSz="914400" rtl="0" eaLnBrk="1" fontAlgn="auto" latinLnBrk="0" hangingPunct="1">
              <a:spcBef>
                <a:spcPts val="0"/>
              </a:spcBef>
              <a:spcAft>
                <a:spcPts val="0"/>
              </a:spcAft>
              <a:buClr>
                <a:srgbClr val="092242"/>
              </a:buClr>
              <a:buSzPts val="1600"/>
              <a:buFont typeface="Arial" panose="020B0604020202020204" pitchFamily="34" charset="0"/>
              <a:buChar char="•"/>
              <a:tabLst/>
              <a:defRPr/>
            </a:pPr>
            <a:endParaRPr kumimoji="0" lang="en-US" sz="1000" b="0" i="0" u="none" strike="noStrike" kern="0" cap="none" spc="0" normalizeH="0" baseline="0" noProof="0" dirty="0">
              <a:ln>
                <a:noFill/>
              </a:ln>
              <a:solidFill>
                <a:srgbClr val="092242"/>
              </a:solidFill>
              <a:uLnTx/>
              <a:uFillTx/>
              <a:latin typeface="Kanit Light"/>
              <a:cs typeface="Kanit Light"/>
              <a:sym typeface="Kanit Light"/>
            </a:endParaRPr>
          </a:p>
          <a:p>
            <a:pPr marL="171450" marR="0" lvl="0" indent="-171450" algn="l" defTabSz="914400" rtl="0" eaLnBrk="1" fontAlgn="auto" latinLnBrk="0" hangingPunct="1">
              <a:lnSpc>
                <a:spcPct val="150000"/>
              </a:lnSpc>
              <a:spcBef>
                <a:spcPts val="0"/>
              </a:spcBef>
              <a:spcAft>
                <a:spcPts val="0"/>
              </a:spcAft>
              <a:buClr>
                <a:srgbClr val="092242"/>
              </a:buClr>
              <a:buSzPts val="1600"/>
              <a:buFont typeface="Arial" panose="020B0604020202020204" pitchFamily="34" charset="0"/>
              <a:buChar char="•"/>
              <a:tabLst/>
              <a:defRPr/>
            </a:pPr>
            <a:r>
              <a:rPr kumimoji="0" lang="en-US" sz="1000" b="0" i="0" u="none" strike="noStrike" kern="0" cap="none" spc="0" normalizeH="0" baseline="0" noProof="0" dirty="0">
                <a:ln>
                  <a:noFill/>
                </a:ln>
                <a:solidFill>
                  <a:srgbClr val="092242"/>
                </a:solidFill>
                <a:uLnTx/>
                <a:uFillTx/>
                <a:latin typeface="Kanit Light"/>
                <a:cs typeface="Kanit Light"/>
                <a:sym typeface="Kanit Light"/>
              </a:rPr>
              <a:t>Both groups consistently have shorter rides in winter and longer in summer, reflecting weather impact.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Casual users</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 consistently have longer rides compared to members.</a:t>
            </a:r>
          </a:p>
        </p:txBody>
      </p:sp>
      <p:pic>
        <p:nvPicPr>
          <p:cNvPr id="6" name="Picture 5" descr="A graph of a number of months&#10;&#10;Description automatically generated">
            <a:extLst>
              <a:ext uri="{FF2B5EF4-FFF2-40B4-BE49-F238E27FC236}">
                <a16:creationId xmlns:a16="http://schemas.microsoft.com/office/drawing/2014/main" id="{24153F4F-70CC-F676-FAB8-7399E3EC95D0}"/>
              </a:ext>
            </a:extLst>
          </p:cNvPr>
          <p:cNvPicPr>
            <a:picLocks noChangeAspect="1"/>
          </p:cNvPicPr>
          <p:nvPr/>
        </p:nvPicPr>
        <p:blipFill>
          <a:blip r:embed="rId2"/>
          <a:stretch>
            <a:fillRect/>
          </a:stretch>
        </p:blipFill>
        <p:spPr>
          <a:xfrm>
            <a:off x="4846548" y="1182324"/>
            <a:ext cx="3702146" cy="3182112"/>
          </a:xfrm>
          <a:prstGeom prst="rect">
            <a:avLst/>
          </a:prstGeom>
        </p:spPr>
      </p:pic>
    </p:spTree>
    <p:extLst>
      <p:ext uri="{BB962C8B-B14F-4D97-AF65-F5344CB8AC3E}">
        <p14:creationId xmlns:p14="http://schemas.microsoft.com/office/powerpoint/2010/main" val="39686707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AF2AE-1108-5C73-8D9D-BCBE92AA2DA2}"/>
              </a:ext>
            </a:extLst>
          </p:cNvPr>
          <p:cNvSpPr>
            <a:spLocks noGrp="1"/>
          </p:cNvSpPr>
          <p:nvPr>
            <p:ph type="title"/>
          </p:nvPr>
        </p:nvSpPr>
        <p:spPr>
          <a:xfrm>
            <a:off x="2712461" y="335373"/>
            <a:ext cx="3538454" cy="478200"/>
          </a:xfrm>
        </p:spPr>
        <p:txBody>
          <a:bodyPr/>
          <a:lstStyle/>
          <a:p>
            <a:r>
              <a:rPr lang="en-US" sz="2000" dirty="0"/>
              <a:t>Quarterly User Overview</a:t>
            </a:r>
          </a:p>
        </p:txBody>
      </p:sp>
      <p:sp>
        <p:nvSpPr>
          <p:cNvPr id="4" name="TextBox 3">
            <a:extLst>
              <a:ext uri="{FF2B5EF4-FFF2-40B4-BE49-F238E27FC236}">
                <a16:creationId xmlns:a16="http://schemas.microsoft.com/office/drawing/2014/main" id="{D44F7389-C9FB-9BD6-5063-9575C2CBC5BF}"/>
              </a:ext>
            </a:extLst>
          </p:cNvPr>
          <p:cNvSpPr txBox="1"/>
          <p:nvPr/>
        </p:nvSpPr>
        <p:spPr>
          <a:xfrm>
            <a:off x="595306" y="1313367"/>
            <a:ext cx="3886381" cy="2920030"/>
          </a:xfrm>
          <a:prstGeom prst="rect">
            <a:avLst/>
          </a:prstGeom>
          <a:noFill/>
        </p:spPr>
        <p:txBody>
          <a:bodyPr wrap="square" anchor="ctr">
            <a:spAutoFit/>
          </a:bodyPr>
          <a:lstStyle/>
          <a:p>
            <a:pPr marL="171450" marR="0" lvl="0" indent="-171450" algn="l" defTabSz="914400" rtl="0" eaLnBrk="1" fontAlgn="auto" latinLnBrk="0" hangingPunct="1">
              <a:lnSpc>
                <a:spcPct val="150000"/>
              </a:lnSpc>
              <a:spcBef>
                <a:spcPts val="0"/>
              </a:spcBef>
              <a:spcAft>
                <a:spcPts val="0"/>
              </a:spcAft>
              <a:buClr>
                <a:srgbClr val="092242"/>
              </a:buClr>
              <a:buSzPts val="1600"/>
              <a:buFont typeface="Arial" panose="020B0604020202020204" pitchFamily="34" charset="0"/>
              <a:buChar char="•"/>
              <a:tabLst/>
              <a:defRPr/>
            </a:pPr>
            <a:r>
              <a:rPr kumimoji="0" lang="en-US" sz="1000" b="1" i="0" u="none" strike="noStrike" kern="0" cap="none" spc="0" normalizeH="0" baseline="0" noProof="0" dirty="0">
                <a:ln>
                  <a:noFill/>
                </a:ln>
                <a:solidFill>
                  <a:srgbClr val="092242"/>
                </a:solidFill>
                <a:uLnTx/>
                <a:uFillTx/>
                <a:latin typeface="Kanit Light"/>
                <a:cs typeface="Kanit Light"/>
                <a:sym typeface="Kanit Light"/>
              </a:rPr>
              <a:t>Casual users </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peak in the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3rd quarter (July-September) </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with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861,959 rides </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and hit their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lowest</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 in the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1st quarter (January-March)</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 with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138,591 rides</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 likely influenced by seasonal conditions.</a:t>
            </a:r>
          </a:p>
          <a:p>
            <a:pPr marL="171450" marR="0" lvl="0" indent="-171450" algn="l" defTabSz="914400" rtl="0" eaLnBrk="1" fontAlgn="auto" latinLnBrk="0" hangingPunct="1">
              <a:spcBef>
                <a:spcPts val="0"/>
              </a:spcBef>
              <a:spcAft>
                <a:spcPts val="0"/>
              </a:spcAft>
              <a:buClr>
                <a:srgbClr val="092242"/>
              </a:buClr>
              <a:buSzPts val="1600"/>
              <a:buFont typeface="Arial" panose="020B0604020202020204" pitchFamily="34" charset="0"/>
              <a:buChar char="•"/>
              <a:tabLst/>
              <a:defRPr/>
            </a:pPr>
            <a:endParaRPr lang="en-US" sz="1000" dirty="0">
              <a:solidFill>
                <a:srgbClr val="092242"/>
              </a:solidFill>
              <a:latin typeface="Kanit Light"/>
              <a:cs typeface="Kanit Light"/>
              <a:sym typeface="Kanit Light"/>
            </a:endParaRPr>
          </a:p>
          <a:p>
            <a:pPr marL="171450" marR="0" lvl="0" indent="-171450" algn="l" defTabSz="914400" rtl="0" eaLnBrk="1" fontAlgn="auto" latinLnBrk="0" hangingPunct="1">
              <a:lnSpc>
                <a:spcPct val="150000"/>
              </a:lnSpc>
              <a:spcBef>
                <a:spcPts val="0"/>
              </a:spcBef>
              <a:spcAft>
                <a:spcPts val="0"/>
              </a:spcAft>
              <a:buClr>
                <a:srgbClr val="092242"/>
              </a:buClr>
              <a:buSzPts val="1600"/>
              <a:buFont typeface="Arial" panose="020B0604020202020204" pitchFamily="34" charset="0"/>
              <a:buChar char="•"/>
              <a:tabLst/>
              <a:defRPr/>
            </a:pPr>
            <a:r>
              <a:rPr kumimoji="0" lang="en-US" sz="1000" b="1" i="0" u="none" strike="noStrike" kern="0" cap="none" spc="0" normalizeH="0" baseline="0" noProof="0" dirty="0">
                <a:ln>
                  <a:noFill/>
                </a:ln>
                <a:solidFill>
                  <a:srgbClr val="092242"/>
                </a:solidFill>
                <a:uLnTx/>
                <a:uFillTx/>
                <a:latin typeface="Kanit Light"/>
                <a:cs typeface="Kanit Light"/>
                <a:sym typeface="Kanit Light"/>
              </a:rPr>
              <a:t>Member users </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also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peak</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 in the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3rd quarter (July-September)</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 with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1,245,624 rides </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and hit their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lowest</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 in the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1st quarter (January-March) </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with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469,922 rides</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 showing similar seasonal patterns.</a:t>
            </a:r>
          </a:p>
          <a:p>
            <a:pPr marL="171450" marR="0" lvl="0" indent="-171450" algn="l" defTabSz="914400" rtl="0" eaLnBrk="1" fontAlgn="auto" latinLnBrk="0" hangingPunct="1">
              <a:spcBef>
                <a:spcPts val="0"/>
              </a:spcBef>
              <a:spcAft>
                <a:spcPts val="0"/>
              </a:spcAft>
              <a:buClr>
                <a:srgbClr val="092242"/>
              </a:buClr>
              <a:buSzPts val="1600"/>
              <a:buFont typeface="Arial" panose="020B0604020202020204" pitchFamily="34" charset="0"/>
              <a:buChar char="•"/>
              <a:tabLst/>
              <a:defRPr/>
            </a:pPr>
            <a:endParaRPr lang="en-US" sz="1000" dirty="0">
              <a:solidFill>
                <a:srgbClr val="092242"/>
              </a:solidFill>
              <a:latin typeface="Kanit Light"/>
              <a:cs typeface="Kanit Light"/>
              <a:sym typeface="Kanit Light"/>
            </a:endParaRPr>
          </a:p>
          <a:p>
            <a:pPr marL="171450" marR="0" lvl="0" indent="-171450" algn="l" defTabSz="914400" rtl="0" eaLnBrk="1" fontAlgn="auto" latinLnBrk="0" hangingPunct="1">
              <a:lnSpc>
                <a:spcPct val="150000"/>
              </a:lnSpc>
              <a:spcBef>
                <a:spcPts val="0"/>
              </a:spcBef>
              <a:spcAft>
                <a:spcPts val="0"/>
              </a:spcAft>
              <a:buClr>
                <a:srgbClr val="092242"/>
              </a:buClr>
              <a:buSzPts val="1600"/>
              <a:buFont typeface="Arial" panose="020B0604020202020204" pitchFamily="34" charset="0"/>
              <a:buChar char="•"/>
              <a:tabLst/>
              <a:defRPr/>
            </a:pPr>
            <a:r>
              <a:rPr kumimoji="0" lang="en-US" sz="1000" b="1" i="0" u="none" strike="noStrike" kern="0" cap="none" spc="0" normalizeH="0" baseline="0" noProof="0" dirty="0">
                <a:ln>
                  <a:noFill/>
                </a:ln>
                <a:solidFill>
                  <a:srgbClr val="092242"/>
                </a:solidFill>
                <a:uLnTx/>
                <a:uFillTx/>
                <a:latin typeface="Kanit Light"/>
                <a:cs typeface="Kanit Light"/>
                <a:sym typeface="Kanit Light"/>
              </a:rPr>
              <a:t>Member users </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consistently maintain higher ride numbers compared to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casual users</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 potentially due to commuting habits less affected by weather.</a:t>
            </a:r>
          </a:p>
        </p:txBody>
      </p:sp>
      <p:pic>
        <p:nvPicPr>
          <p:cNvPr id="6" name="Picture 5" descr="A graph showing the number of numbers and the number of the numbers&#10;&#10;Description automatically generated with medium confidence">
            <a:extLst>
              <a:ext uri="{FF2B5EF4-FFF2-40B4-BE49-F238E27FC236}">
                <a16:creationId xmlns:a16="http://schemas.microsoft.com/office/drawing/2014/main" id="{5E350BF9-A0F3-1F09-1A93-8549D70D95FB}"/>
              </a:ext>
            </a:extLst>
          </p:cNvPr>
          <p:cNvPicPr>
            <a:picLocks noChangeAspect="1"/>
          </p:cNvPicPr>
          <p:nvPr/>
        </p:nvPicPr>
        <p:blipFill>
          <a:blip r:embed="rId2"/>
          <a:stretch>
            <a:fillRect/>
          </a:stretch>
        </p:blipFill>
        <p:spPr>
          <a:xfrm>
            <a:off x="4846548" y="1182326"/>
            <a:ext cx="3702146" cy="3182112"/>
          </a:xfrm>
          <a:prstGeom prst="rect">
            <a:avLst/>
          </a:prstGeom>
        </p:spPr>
      </p:pic>
    </p:spTree>
    <p:extLst>
      <p:ext uri="{BB962C8B-B14F-4D97-AF65-F5344CB8AC3E}">
        <p14:creationId xmlns:p14="http://schemas.microsoft.com/office/powerpoint/2010/main" val="34976671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AF2AE-1108-5C73-8D9D-BCBE92AA2DA2}"/>
              </a:ext>
            </a:extLst>
          </p:cNvPr>
          <p:cNvSpPr>
            <a:spLocks noGrp="1"/>
          </p:cNvSpPr>
          <p:nvPr>
            <p:ph type="title"/>
          </p:nvPr>
        </p:nvSpPr>
        <p:spPr>
          <a:xfrm>
            <a:off x="2668919" y="329023"/>
            <a:ext cx="3986789" cy="478200"/>
          </a:xfrm>
        </p:spPr>
        <p:txBody>
          <a:bodyPr/>
          <a:lstStyle/>
          <a:p>
            <a:r>
              <a:rPr lang="en-US" sz="2000" dirty="0"/>
              <a:t>Quarterly Average Ride Distance</a:t>
            </a:r>
          </a:p>
        </p:txBody>
      </p:sp>
      <p:sp>
        <p:nvSpPr>
          <p:cNvPr id="4" name="TextBox 3">
            <a:extLst>
              <a:ext uri="{FF2B5EF4-FFF2-40B4-BE49-F238E27FC236}">
                <a16:creationId xmlns:a16="http://schemas.microsoft.com/office/drawing/2014/main" id="{D44F7389-C9FB-9BD6-5063-9575C2CBC5BF}"/>
              </a:ext>
            </a:extLst>
          </p:cNvPr>
          <p:cNvSpPr txBox="1"/>
          <p:nvPr/>
        </p:nvSpPr>
        <p:spPr>
          <a:xfrm>
            <a:off x="595306" y="1544199"/>
            <a:ext cx="3886381" cy="2458365"/>
          </a:xfrm>
          <a:prstGeom prst="rect">
            <a:avLst/>
          </a:prstGeom>
          <a:noFill/>
        </p:spPr>
        <p:txBody>
          <a:bodyPr wrap="square" anchor="ctr">
            <a:spAutoFit/>
          </a:bodyPr>
          <a:lstStyle/>
          <a:p>
            <a:pPr marL="171450" marR="0" lvl="0" indent="-171450" algn="l" defTabSz="914400" rtl="0" eaLnBrk="1" fontAlgn="auto" latinLnBrk="0" hangingPunct="1">
              <a:lnSpc>
                <a:spcPct val="150000"/>
              </a:lnSpc>
              <a:spcBef>
                <a:spcPts val="0"/>
              </a:spcBef>
              <a:spcAft>
                <a:spcPts val="0"/>
              </a:spcAft>
              <a:buClr>
                <a:srgbClr val="092242"/>
              </a:buClr>
              <a:buSzPts val="1600"/>
              <a:buFont typeface="Arial" panose="020B0604020202020204" pitchFamily="34" charset="0"/>
              <a:buChar char="•"/>
              <a:tabLst/>
              <a:defRPr/>
            </a:pPr>
            <a:r>
              <a:rPr kumimoji="0" lang="en-US" sz="1000" b="1" i="0" u="none" strike="noStrike" kern="0" cap="none" spc="0" normalizeH="0" baseline="0" noProof="0" dirty="0">
                <a:ln>
                  <a:noFill/>
                </a:ln>
                <a:solidFill>
                  <a:srgbClr val="092242"/>
                </a:solidFill>
                <a:uLnTx/>
                <a:uFillTx/>
                <a:latin typeface="Kanit Light"/>
                <a:cs typeface="Kanit Light"/>
                <a:sym typeface="Kanit Light"/>
              </a:rPr>
              <a:t>Casual users </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have the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longest</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 average distance in the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3rd quarter (1.40 miles) </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and the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shortest</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 in the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1st quarter (1.12 miles)</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 reflecting summer preferences for longer rides.</a:t>
            </a:r>
          </a:p>
          <a:p>
            <a:pPr marL="171450" marR="0" lvl="0" indent="-171450" algn="l" defTabSz="914400" rtl="0" eaLnBrk="1" fontAlgn="auto" latinLnBrk="0" hangingPunct="1">
              <a:spcBef>
                <a:spcPts val="0"/>
              </a:spcBef>
              <a:spcAft>
                <a:spcPts val="0"/>
              </a:spcAft>
              <a:buClr>
                <a:srgbClr val="092242"/>
              </a:buClr>
              <a:buSzPts val="1600"/>
              <a:buFont typeface="Arial" panose="020B0604020202020204" pitchFamily="34" charset="0"/>
              <a:buChar char="•"/>
              <a:tabLst/>
              <a:defRPr/>
            </a:pPr>
            <a:endParaRPr kumimoji="0" lang="en-US" sz="1000" b="0" i="0" u="none" strike="noStrike" kern="0" cap="none" spc="0" normalizeH="0" baseline="0" noProof="0" dirty="0">
              <a:ln>
                <a:noFill/>
              </a:ln>
              <a:solidFill>
                <a:srgbClr val="092242"/>
              </a:solidFill>
              <a:uLnTx/>
              <a:uFillTx/>
              <a:latin typeface="Kanit Light"/>
              <a:cs typeface="Kanit Light"/>
              <a:sym typeface="Kanit Light"/>
            </a:endParaRPr>
          </a:p>
          <a:p>
            <a:pPr marL="171450" marR="0" lvl="0" indent="-171450" algn="l" defTabSz="914400" rtl="0" eaLnBrk="1" fontAlgn="auto" latinLnBrk="0" hangingPunct="1">
              <a:lnSpc>
                <a:spcPct val="150000"/>
              </a:lnSpc>
              <a:spcBef>
                <a:spcPts val="0"/>
              </a:spcBef>
              <a:spcAft>
                <a:spcPts val="0"/>
              </a:spcAft>
              <a:buClr>
                <a:srgbClr val="092242"/>
              </a:buClr>
              <a:buSzPts val="1600"/>
              <a:buFont typeface="Arial" panose="020B0604020202020204" pitchFamily="34" charset="0"/>
              <a:buChar char="•"/>
              <a:tabLst/>
              <a:defRPr/>
            </a:pPr>
            <a:r>
              <a:rPr kumimoji="0" lang="en-US" sz="1000" b="1" i="0" u="none" strike="noStrike" kern="0" cap="none" spc="0" normalizeH="0" baseline="0" noProof="0" dirty="0">
                <a:ln>
                  <a:noFill/>
                </a:ln>
                <a:solidFill>
                  <a:srgbClr val="092242"/>
                </a:solidFill>
                <a:uLnTx/>
                <a:uFillTx/>
                <a:latin typeface="Kanit Light"/>
                <a:cs typeface="Kanit Light"/>
                <a:sym typeface="Kanit Light"/>
              </a:rPr>
              <a:t>Member users </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also show this trend, with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longest</a:t>
            </a:r>
            <a:r>
              <a:rPr kumimoji="0" lang="en-US" sz="1000" i="0" u="none" strike="noStrike" kern="0" cap="none" spc="0" normalizeH="0" baseline="0" noProof="0" dirty="0">
                <a:ln>
                  <a:noFill/>
                </a:ln>
                <a:solidFill>
                  <a:srgbClr val="092242"/>
                </a:solidFill>
                <a:uLnTx/>
                <a:uFillTx/>
                <a:latin typeface="Kanit Light"/>
                <a:cs typeface="Kanit Light"/>
                <a:sym typeface="Kanit Light"/>
              </a:rPr>
              <a:t> average</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 distances in the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3rd quarter (1.42 miles) </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and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shortest</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 in the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1st quarter (1.16 miles)</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 indicating weather influence.</a:t>
            </a:r>
          </a:p>
          <a:p>
            <a:pPr marL="171450" marR="0" lvl="0" indent="-171450" algn="l" defTabSz="914400" rtl="0" eaLnBrk="1" fontAlgn="auto" latinLnBrk="0" hangingPunct="1">
              <a:spcBef>
                <a:spcPts val="0"/>
              </a:spcBef>
              <a:spcAft>
                <a:spcPts val="0"/>
              </a:spcAft>
              <a:buClr>
                <a:srgbClr val="092242"/>
              </a:buClr>
              <a:buSzPts val="1600"/>
              <a:buFont typeface="Arial" panose="020B0604020202020204" pitchFamily="34" charset="0"/>
              <a:buChar char="•"/>
              <a:tabLst/>
              <a:defRPr/>
            </a:pPr>
            <a:endParaRPr kumimoji="0" lang="en-US" sz="1000" b="0" i="0" u="none" strike="noStrike" kern="0" cap="none" spc="0" normalizeH="0" baseline="0" noProof="0" dirty="0">
              <a:ln>
                <a:noFill/>
              </a:ln>
              <a:solidFill>
                <a:srgbClr val="092242"/>
              </a:solidFill>
              <a:uLnTx/>
              <a:uFillTx/>
              <a:latin typeface="Kanit Light"/>
              <a:cs typeface="Kanit Light"/>
              <a:sym typeface="Kanit Light"/>
            </a:endParaRPr>
          </a:p>
          <a:p>
            <a:pPr marL="171450" marR="0" lvl="0" indent="-171450" algn="l" defTabSz="914400" rtl="0" eaLnBrk="1" fontAlgn="auto" latinLnBrk="0" hangingPunct="1">
              <a:lnSpc>
                <a:spcPct val="150000"/>
              </a:lnSpc>
              <a:spcBef>
                <a:spcPts val="0"/>
              </a:spcBef>
              <a:spcAft>
                <a:spcPts val="0"/>
              </a:spcAft>
              <a:buClr>
                <a:srgbClr val="092242"/>
              </a:buClr>
              <a:buSzPts val="1600"/>
              <a:buFont typeface="Arial" panose="020B0604020202020204" pitchFamily="34" charset="0"/>
              <a:buChar char="•"/>
              <a:tabLst/>
              <a:defRPr/>
            </a:pPr>
            <a:r>
              <a:rPr kumimoji="0" lang="en-US" sz="1000" b="1" i="0" u="none" strike="noStrike" kern="0" cap="none" spc="0" normalizeH="0" baseline="0" noProof="0" dirty="0">
                <a:ln>
                  <a:noFill/>
                </a:ln>
                <a:solidFill>
                  <a:srgbClr val="092242"/>
                </a:solidFill>
                <a:uLnTx/>
                <a:uFillTx/>
                <a:latin typeface="Kanit Light"/>
                <a:cs typeface="Kanit Light"/>
                <a:sym typeface="Kanit Light"/>
              </a:rPr>
              <a:t>Member users </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consistently have slightly longer average ride distances, suggesting more practical usage, potentially involving longer commutes.</a:t>
            </a:r>
          </a:p>
        </p:txBody>
      </p:sp>
      <p:pic>
        <p:nvPicPr>
          <p:cNvPr id="5" name="Picture 4" descr="A graph of a number of people&#10;&#10;Description automatically generated with medium confidence">
            <a:extLst>
              <a:ext uri="{FF2B5EF4-FFF2-40B4-BE49-F238E27FC236}">
                <a16:creationId xmlns:a16="http://schemas.microsoft.com/office/drawing/2014/main" id="{AF2A1496-0AA4-7579-39C6-4FC24279AA03}"/>
              </a:ext>
            </a:extLst>
          </p:cNvPr>
          <p:cNvPicPr>
            <a:picLocks noChangeAspect="1"/>
          </p:cNvPicPr>
          <p:nvPr/>
        </p:nvPicPr>
        <p:blipFill>
          <a:blip r:embed="rId2"/>
          <a:stretch>
            <a:fillRect/>
          </a:stretch>
        </p:blipFill>
        <p:spPr>
          <a:xfrm>
            <a:off x="4846548" y="1182326"/>
            <a:ext cx="3702146" cy="3182112"/>
          </a:xfrm>
          <a:prstGeom prst="rect">
            <a:avLst/>
          </a:prstGeom>
        </p:spPr>
      </p:pic>
    </p:spTree>
    <p:extLst>
      <p:ext uri="{BB962C8B-B14F-4D97-AF65-F5344CB8AC3E}">
        <p14:creationId xmlns:p14="http://schemas.microsoft.com/office/powerpoint/2010/main" val="35622322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AF2AE-1108-5C73-8D9D-BCBE92AA2DA2}"/>
              </a:ext>
            </a:extLst>
          </p:cNvPr>
          <p:cNvSpPr>
            <a:spLocks noGrp="1"/>
          </p:cNvSpPr>
          <p:nvPr>
            <p:ph type="title"/>
          </p:nvPr>
        </p:nvSpPr>
        <p:spPr>
          <a:xfrm>
            <a:off x="2578605" y="329023"/>
            <a:ext cx="3986789" cy="478200"/>
          </a:xfrm>
        </p:spPr>
        <p:txBody>
          <a:bodyPr/>
          <a:lstStyle/>
          <a:p>
            <a:r>
              <a:rPr lang="en-US" sz="2000" dirty="0"/>
              <a:t>Rideable Type Trends</a:t>
            </a:r>
          </a:p>
        </p:txBody>
      </p:sp>
      <p:sp>
        <p:nvSpPr>
          <p:cNvPr id="4" name="TextBox 3">
            <a:extLst>
              <a:ext uri="{FF2B5EF4-FFF2-40B4-BE49-F238E27FC236}">
                <a16:creationId xmlns:a16="http://schemas.microsoft.com/office/drawing/2014/main" id="{D44F7389-C9FB-9BD6-5063-9575C2CBC5BF}"/>
              </a:ext>
            </a:extLst>
          </p:cNvPr>
          <p:cNvSpPr txBox="1"/>
          <p:nvPr/>
        </p:nvSpPr>
        <p:spPr>
          <a:xfrm>
            <a:off x="595305" y="1428782"/>
            <a:ext cx="3886381" cy="2689198"/>
          </a:xfrm>
          <a:prstGeom prst="rect">
            <a:avLst/>
          </a:prstGeom>
          <a:noFill/>
        </p:spPr>
        <p:txBody>
          <a:bodyPr wrap="square" anchor="ctr">
            <a:spAutoFit/>
          </a:bodyPr>
          <a:lstStyle/>
          <a:p>
            <a:pPr marL="171450" marR="0" lvl="0" indent="-171450" algn="l" defTabSz="914400" rtl="0" eaLnBrk="1" fontAlgn="auto" latinLnBrk="0" hangingPunct="1">
              <a:lnSpc>
                <a:spcPct val="150000"/>
              </a:lnSpc>
              <a:spcBef>
                <a:spcPts val="0"/>
              </a:spcBef>
              <a:spcAft>
                <a:spcPts val="0"/>
              </a:spcAft>
              <a:buClr>
                <a:srgbClr val="092242"/>
              </a:buClr>
              <a:buSzPts val="1600"/>
              <a:buFont typeface="Arial" panose="020B0604020202020204" pitchFamily="34" charset="0"/>
              <a:buChar char="•"/>
              <a:tabLst/>
              <a:defRPr/>
            </a:pPr>
            <a:r>
              <a:rPr kumimoji="0" lang="en-US" sz="1000" b="0" i="0" u="none" strike="noStrike" kern="0" cap="none" spc="0" normalizeH="0" baseline="0" noProof="0" dirty="0">
                <a:ln>
                  <a:noFill/>
                </a:ln>
                <a:solidFill>
                  <a:srgbClr val="092242"/>
                </a:solidFill>
                <a:uLnTx/>
                <a:uFillTx/>
                <a:latin typeface="Kanit Light"/>
                <a:cs typeface="Kanit Light"/>
                <a:sym typeface="Kanit Light"/>
              </a:rPr>
              <a:t>Among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casual users</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electric bikes </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are the</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 most popular (1,043,904 rides)</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 followed by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classic bikes (843,957 rides)</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 and then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docked bikes (74,850 rides)</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 possibly due to convenience for leisurely rides.</a:t>
            </a:r>
          </a:p>
          <a:p>
            <a:pPr marL="171450" marR="0" lvl="0" indent="-171450" algn="l" defTabSz="914400" rtl="0" eaLnBrk="1" fontAlgn="auto" latinLnBrk="0" hangingPunct="1">
              <a:spcBef>
                <a:spcPts val="0"/>
              </a:spcBef>
              <a:spcAft>
                <a:spcPts val="0"/>
              </a:spcAft>
              <a:buClr>
                <a:srgbClr val="092242"/>
              </a:buClr>
              <a:buSzPts val="1600"/>
              <a:buFont typeface="Arial" panose="020B0604020202020204" pitchFamily="34" charset="0"/>
              <a:buChar char="•"/>
              <a:tabLst/>
              <a:defRPr/>
            </a:pPr>
            <a:endParaRPr kumimoji="0" lang="en-US" sz="1000" b="0" i="0" u="none" strike="noStrike" kern="0" cap="none" spc="0" normalizeH="0" baseline="0" noProof="0" dirty="0">
              <a:ln>
                <a:noFill/>
              </a:ln>
              <a:solidFill>
                <a:srgbClr val="092242"/>
              </a:solidFill>
              <a:uLnTx/>
              <a:uFillTx/>
              <a:latin typeface="Kanit Light"/>
              <a:cs typeface="Kanit Light"/>
              <a:sym typeface="Kanit Light"/>
            </a:endParaRPr>
          </a:p>
          <a:p>
            <a:pPr marL="171450" marR="0" lvl="0" indent="-171450" algn="l" defTabSz="914400" rtl="0" eaLnBrk="1" fontAlgn="auto" latinLnBrk="0" hangingPunct="1">
              <a:lnSpc>
                <a:spcPct val="150000"/>
              </a:lnSpc>
              <a:spcBef>
                <a:spcPts val="0"/>
              </a:spcBef>
              <a:spcAft>
                <a:spcPts val="0"/>
              </a:spcAft>
              <a:buClr>
                <a:srgbClr val="092242"/>
              </a:buClr>
              <a:buSzPts val="1600"/>
              <a:buFont typeface="Arial" panose="020B0604020202020204" pitchFamily="34" charset="0"/>
              <a:buChar char="•"/>
              <a:tabLst/>
              <a:defRPr/>
            </a:pPr>
            <a:r>
              <a:rPr kumimoji="0" lang="en-US" sz="1000" b="1" i="0" u="none" strike="noStrike" kern="0" cap="none" spc="0" normalizeH="0" baseline="0" noProof="0" dirty="0">
                <a:ln>
                  <a:noFill/>
                </a:ln>
                <a:solidFill>
                  <a:srgbClr val="092242"/>
                </a:solidFill>
                <a:uLnTx/>
                <a:uFillTx/>
                <a:latin typeface="Kanit Light"/>
                <a:cs typeface="Kanit Light"/>
                <a:sym typeface="Kanit Light"/>
              </a:rPr>
              <a:t>Member users </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prefer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classic bikes (1,754,117 rides) </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slightly more than </a:t>
            </a:r>
            <a:r>
              <a:rPr kumimoji="0" lang="en-US" sz="1000" b="1" i="0" u="none" strike="noStrike" kern="0" cap="none" spc="0" normalizeH="0" baseline="0" noProof="0" dirty="0">
                <a:ln>
                  <a:noFill/>
                </a:ln>
                <a:solidFill>
                  <a:srgbClr val="092242"/>
                </a:solidFill>
                <a:uLnTx/>
                <a:uFillTx/>
                <a:latin typeface="Kanit Light"/>
                <a:cs typeface="Kanit Light"/>
                <a:sym typeface="Kanit Light"/>
              </a:rPr>
              <a:t>electric bikes (1,742,263 rides)</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 likely for commuting needs or cost considerations.</a:t>
            </a:r>
          </a:p>
          <a:p>
            <a:pPr marL="171450" marR="0" lvl="0" indent="-171450" algn="l" defTabSz="914400" rtl="0" eaLnBrk="1" fontAlgn="auto" latinLnBrk="0" hangingPunct="1">
              <a:spcBef>
                <a:spcPts val="0"/>
              </a:spcBef>
              <a:spcAft>
                <a:spcPts val="0"/>
              </a:spcAft>
              <a:buClr>
                <a:srgbClr val="092242"/>
              </a:buClr>
              <a:buSzPts val="1600"/>
              <a:buFont typeface="Arial" panose="020B0604020202020204" pitchFamily="34" charset="0"/>
              <a:buChar char="•"/>
              <a:tabLst/>
              <a:defRPr/>
            </a:pPr>
            <a:endParaRPr lang="en-US" sz="1000" dirty="0">
              <a:solidFill>
                <a:srgbClr val="092242"/>
              </a:solidFill>
              <a:latin typeface="Kanit Light"/>
              <a:cs typeface="Kanit Light"/>
              <a:sym typeface="Kanit Light"/>
            </a:endParaRPr>
          </a:p>
          <a:p>
            <a:pPr marL="171450" marR="0" lvl="0" indent="-171450" algn="l" defTabSz="914400" rtl="0" eaLnBrk="1" fontAlgn="auto" latinLnBrk="0" hangingPunct="1">
              <a:lnSpc>
                <a:spcPct val="150000"/>
              </a:lnSpc>
              <a:spcBef>
                <a:spcPts val="0"/>
              </a:spcBef>
              <a:spcAft>
                <a:spcPts val="0"/>
              </a:spcAft>
              <a:buClr>
                <a:srgbClr val="092242"/>
              </a:buClr>
              <a:buSzPts val="1600"/>
              <a:buFont typeface="Arial" panose="020B0604020202020204" pitchFamily="34" charset="0"/>
              <a:buChar char="•"/>
              <a:tabLst/>
              <a:defRPr/>
            </a:pPr>
            <a:r>
              <a:rPr kumimoji="0" lang="en-US" sz="1000" b="1" i="0" u="none" strike="noStrike" kern="0" cap="none" spc="0" normalizeH="0" baseline="0" noProof="0" dirty="0">
                <a:ln>
                  <a:noFill/>
                </a:ln>
                <a:solidFill>
                  <a:srgbClr val="092242"/>
                </a:solidFill>
                <a:uLnTx/>
                <a:uFillTx/>
                <a:latin typeface="Kanit Light"/>
                <a:cs typeface="Kanit Light"/>
                <a:sym typeface="Kanit Light"/>
              </a:rPr>
              <a:t>Docked bikes</a:t>
            </a:r>
            <a:r>
              <a:rPr kumimoji="0" lang="en-US" sz="1000" b="0" i="0" u="none" strike="noStrike" kern="0" cap="none" spc="0" normalizeH="0" baseline="0" noProof="0" dirty="0">
                <a:ln>
                  <a:noFill/>
                </a:ln>
                <a:solidFill>
                  <a:srgbClr val="092242"/>
                </a:solidFill>
                <a:uLnTx/>
                <a:uFillTx/>
                <a:latin typeface="Kanit Light"/>
                <a:cs typeface="Kanit Light"/>
                <a:sym typeface="Kanit Light"/>
              </a:rPr>
              <a:t> are the least preferred option for both user groups, possibly due to inconvenience in returning them to docking stations.</a:t>
            </a:r>
          </a:p>
        </p:txBody>
      </p:sp>
      <p:pic>
        <p:nvPicPr>
          <p:cNvPr id="6" name="Picture 5" descr="A graph of different types of type trends&#10;&#10;Description automatically generated">
            <a:extLst>
              <a:ext uri="{FF2B5EF4-FFF2-40B4-BE49-F238E27FC236}">
                <a16:creationId xmlns:a16="http://schemas.microsoft.com/office/drawing/2014/main" id="{3BB0E27B-723E-3855-88BB-4254FD466843}"/>
              </a:ext>
            </a:extLst>
          </p:cNvPr>
          <p:cNvPicPr>
            <a:picLocks noChangeAspect="1"/>
          </p:cNvPicPr>
          <p:nvPr/>
        </p:nvPicPr>
        <p:blipFill>
          <a:blip r:embed="rId2"/>
          <a:stretch>
            <a:fillRect/>
          </a:stretch>
        </p:blipFill>
        <p:spPr>
          <a:xfrm>
            <a:off x="4846549" y="1182325"/>
            <a:ext cx="3702146" cy="3182112"/>
          </a:xfrm>
          <a:prstGeom prst="rect">
            <a:avLst/>
          </a:prstGeom>
        </p:spPr>
      </p:pic>
    </p:spTree>
    <p:extLst>
      <p:ext uri="{BB962C8B-B14F-4D97-AF65-F5344CB8AC3E}">
        <p14:creationId xmlns:p14="http://schemas.microsoft.com/office/powerpoint/2010/main" val="30440889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AF2AE-1108-5C73-8D9D-BCBE92AA2DA2}"/>
              </a:ext>
            </a:extLst>
          </p:cNvPr>
          <p:cNvSpPr>
            <a:spLocks noGrp="1"/>
          </p:cNvSpPr>
          <p:nvPr>
            <p:ph type="title"/>
          </p:nvPr>
        </p:nvSpPr>
        <p:spPr>
          <a:xfrm>
            <a:off x="1681242" y="329023"/>
            <a:ext cx="5962145" cy="478200"/>
          </a:xfrm>
        </p:spPr>
        <p:txBody>
          <a:bodyPr/>
          <a:lstStyle/>
          <a:p>
            <a:r>
              <a:rPr lang="en-US" sz="2000" dirty="0"/>
              <a:t>User Type Quarterly Destination Interactive Map</a:t>
            </a:r>
          </a:p>
        </p:txBody>
      </p:sp>
      <p:sp>
        <p:nvSpPr>
          <p:cNvPr id="4" name="TextBox 3">
            <a:extLst>
              <a:ext uri="{FF2B5EF4-FFF2-40B4-BE49-F238E27FC236}">
                <a16:creationId xmlns:a16="http://schemas.microsoft.com/office/drawing/2014/main" id="{D44F7389-C9FB-9BD6-5063-9575C2CBC5BF}"/>
              </a:ext>
            </a:extLst>
          </p:cNvPr>
          <p:cNvSpPr txBox="1"/>
          <p:nvPr/>
        </p:nvSpPr>
        <p:spPr>
          <a:xfrm>
            <a:off x="831052" y="3377527"/>
            <a:ext cx="7481895" cy="1667764"/>
          </a:xfrm>
          <a:prstGeom prst="rect">
            <a:avLst/>
          </a:prstGeom>
          <a:noFill/>
        </p:spPr>
        <p:txBody>
          <a:bodyPr wrap="square" anchor="ctr">
            <a:spAutoFit/>
          </a:bodyPr>
          <a:lstStyle/>
          <a:p>
            <a:pPr marL="171450" marR="0" lvl="0" indent="-171450" algn="l" defTabSz="914400" rtl="0" eaLnBrk="1" fontAlgn="auto" latinLnBrk="0" hangingPunct="1">
              <a:lnSpc>
                <a:spcPct val="150000"/>
              </a:lnSpc>
              <a:spcBef>
                <a:spcPts val="0"/>
              </a:spcBef>
              <a:spcAft>
                <a:spcPts val="0"/>
              </a:spcAft>
              <a:buClr>
                <a:srgbClr val="092242"/>
              </a:buClr>
              <a:buSzPts val="1600"/>
              <a:buFont typeface="Arial" panose="020B0604020202020204" pitchFamily="34" charset="0"/>
              <a:buChar char="•"/>
              <a:tabLst/>
              <a:defRPr/>
            </a:pPr>
            <a:r>
              <a:rPr kumimoji="0" lang="en-US" sz="900" b="1" i="0" u="none" strike="noStrike" kern="0" cap="none" spc="0" normalizeH="0" baseline="0" noProof="0" dirty="0">
                <a:ln>
                  <a:noFill/>
                </a:ln>
                <a:solidFill>
                  <a:srgbClr val="092242"/>
                </a:solidFill>
                <a:uLnTx/>
                <a:uFillTx/>
                <a:latin typeface="Kanit Light"/>
                <a:cs typeface="Kanit Light"/>
                <a:sym typeface="Kanit Light"/>
              </a:rPr>
              <a:t>Casual users </a:t>
            </a:r>
            <a:r>
              <a:rPr kumimoji="0" lang="en-US" sz="900" b="0" i="0" u="none" strike="noStrike" kern="0" cap="none" spc="0" normalizeH="0" baseline="0" noProof="0" dirty="0">
                <a:ln>
                  <a:noFill/>
                </a:ln>
                <a:solidFill>
                  <a:srgbClr val="092242"/>
                </a:solidFill>
                <a:uLnTx/>
                <a:uFillTx/>
                <a:latin typeface="Kanit Light"/>
                <a:cs typeface="Kanit Light"/>
                <a:sym typeface="Kanit Light"/>
              </a:rPr>
              <a:t>prefer shorter leisure rides, mainly on </a:t>
            </a:r>
            <a:r>
              <a:rPr kumimoji="0" lang="en-US" sz="900" b="1" i="0" u="none" strike="noStrike" kern="0" cap="none" spc="0" normalizeH="0" baseline="0" noProof="0" dirty="0">
                <a:ln>
                  <a:noFill/>
                </a:ln>
                <a:solidFill>
                  <a:srgbClr val="092242"/>
                </a:solidFill>
                <a:uLnTx/>
                <a:uFillTx/>
                <a:latin typeface="Kanit Light"/>
                <a:cs typeface="Kanit Light"/>
                <a:sym typeface="Kanit Light"/>
              </a:rPr>
              <a:t>electric bikes </a:t>
            </a:r>
            <a:r>
              <a:rPr kumimoji="0" lang="en-US" sz="900" b="0" i="0" u="none" strike="noStrike" kern="0" cap="none" spc="0" normalizeH="0" baseline="0" noProof="0" dirty="0">
                <a:ln>
                  <a:noFill/>
                </a:ln>
                <a:solidFill>
                  <a:srgbClr val="092242"/>
                </a:solidFill>
                <a:uLnTx/>
                <a:uFillTx/>
                <a:latin typeface="Kanit Light"/>
                <a:cs typeface="Kanit Light"/>
                <a:sym typeface="Kanit Light"/>
              </a:rPr>
              <a:t>within a </a:t>
            </a:r>
            <a:r>
              <a:rPr kumimoji="0" lang="en-US" sz="900" b="1" i="0" u="none" strike="noStrike" kern="0" cap="none" spc="0" normalizeH="0" baseline="0" noProof="0" dirty="0">
                <a:ln>
                  <a:noFill/>
                </a:ln>
                <a:solidFill>
                  <a:srgbClr val="092242"/>
                </a:solidFill>
                <a:uLnTx/>
                <a:uFillTx/>
                <a:latin typeface="Kanit Light"/>
                <a:cs typeface="Kanit Light"/>
                <a:sym typeface="Kanit Light"/>
              </a:rPr>
              <a:t>range of 0.51 to 5.04 miles</a:t>
            </a:r>
            <a:r>
              <a:rPr kumimoji="0" lang="en-US" sz="900" b="0" i="0" u="none" strike="noStrike" kern="0" cap="none" spc="0" normalizeH="0" baseline="0" noProof="0" dirty="0">
                <a:ln>
                  <a:noFill/>
                </a:ln>
                <a:solidFill>
                  <a:srgbClr val="092242"/>
                </a:solidFill>
                <a:uLnTx/>
                <a:uFillTx/>
                <a:latin typeface="Kanit Light"/>
                <a:cs typeface="Kanit Light"/>
                <a:sym typeface="Kanit Light"/>
              </a:rPr>
              <a:t>. Geographical influences shape usage, with business districts busy on weekdays and parks more active on weekends. Seasonal variations impact usage, with lower bike usage in </a:t>
            </a:r>
            <a:r>
              <a:rPr kumimoji="0" lang="en-US" sz="900" b="1" i="0" u="none" strike="noStrike" kern="0" cap="none" spc="0" normalizeH="0" baseline="0" noProof="0" dirty="0">
                <a:ln>
                  <a:noFill/>
                </a:ln>
                <a:solidFill>
                  <a:srgbClr val="092242"/>
                </a:solidFill>
                <a:uLnTx/>
                <a:uFillTx/>
                <a:latin typeface="Kanit Light"/>
                <a:cs typeface="Kanit Light"/>
                <a:sym typeface="Kanit Light"/>
              </a:rPr>
              <a:t>Q1</a:t>
            </a:r>
            <a:r>
              <a:rPr kumimoji="0" lang="en-US" sz="900" b="0" i="0" u="none" strike="noStrike" kern="0" cap="none" spc="0" normalizeH="0" baseline="0" noProof="0" dirty="0">
                <a:ln>
                  <a:noFill/>
                </a:ln>
                <a:solidFill>
                  <a:srgbClr val="092242"/>
                </a:solidFill>
                <a:uLnTx/>
                <a:uFillTx/>
                <a:latin typeface="Kanit Light"/>
                <a:cs typeface="Kanit Light"/>
                <a:sym typeface="Kanit Light"/>
              </a:rPr>
              <a:t> due to colder weather and peak activity in </a:t>
            </a:r>
            <a:r>
              <a:rPr kumimoji="0" lang="en-US" sz="900" b="1" i="0" u="none" strike="noStrike" kern="0" cap="none" spc="0" normalizeH="0" baseline="0" noProof="0" dirty="0">
                <a:ln>
                  <a:noFill/>
                </a:ln>
                <a:solidFill>
                  <a:srgbClr val="092242"/>
                </a:solidFill>
                <a:uLnTx/>
                <a:uFillTx/>
                <a:latin typeface="Kanit Light"/>
                <a:cs typeface="Kanit Light"/>
                <a:sym typeface="Kanit Light"/>
              </a:rPr>
              <a:t>Q3</a:t>
            </a:r>
            <a:r>
              <a:rPr kumimoji="0" lang="en-US" sz="900" b="0" i="0" u="none" strike="noStrike" kern="0" cap="none" spc="0" normalizeH="0" baseline="0" noProof="0" dirty="0">
                <a:ln>
                  <a:noFill/>
                </a:ln>
                <a:solidFill>
                  <a:srgbClr val="092242"/>
                </a:solidFill>
                <a:uLnTx/>
                <a:uFillTx/>
                <a:latin typeface="Kanit Light"/>
                <a:cs typeface="Kanit Light"/>
                <a:sym typeface="Kanit Light"/>
              </a:rPr>
              <a:t> with longer rides spanning up to </a:t>
            </a:r>
            <a:r>
              <a:rPr kumimoji="0" lang="en-US" sz="900" b="1" i="0" u="none" strike="noStrike" kern="0" cap="none" spc="0" normalizeH="0" baseline="0" noProof="0" dirty="0">
                <a:ln>
                  <a:noFill/>
                </a:ln>
                <a:solidFill>
                  <a:srgbClr val="092242"/>
                </a:solidFill>
                <a:uLnTx/>
                <a:uFillTx/>
                <a:latin typeface="Kanit Light"/>
                <a:cs typeface="Kanit Light"/>
                <a:sym typeface="Kanit Light"/>
              </a:rPr>
              <a:t>5.04 miles </a:t>
            </a:r>
            <a:r>
              <a:rPr kumimoji="0" lang="en-US" sz="900" b="0" i="0" u="none" strike="noStrike" kern="0" cap="none" spc="0" normalizeH="0" baseline="0" noProof="0" dirty="0">
                <a:ln>
                  <a:noFill/>
                </a:ln>
                <a:solidFill>
                  <a:srgbClr val="092242"/>
                </a:solidFill>
                <a:uLnTx/>
                <a:uFillTx/>
                <a:latin typeface="Kanit Light"/>
                <a:cs typeface="Kanit Light"/>
                <a:sym typeface="Kanit Light"/>
              </a:rPr>
              <a:t>on </a:t>
            </a:r>
            <a:r>
              <a:rPr kumimoji="0" lang="en-US" sz="900" b="1" i="0" u="none" strike="noStrike" kern="0" cap="none" spc="0" normalizeH="0" baseline="0" noProof="0" dirty="0">
                <a:ln>
                  <a:noFill/>
                </a:ln>
                <a:solidFill>
                  <a:srgbClr val="092242"/>
                </a:solidFill>
                <a:uLnTx/>
                <a:uFillTx/>
                <a:latin typeface="Kanit Light"/>
                <a:cs typeface="Kanit Light"/>
                <a:sym typeface="Kanit Light"/>
              </a:rPr>
              <a:t>electric bikes</a:t>
            </a:r>
            <a:r>
              <a:rPr kumimoji="0" lang="en-US" sz="900" b="0" i="0" u="none" strike="noStrike" kern="0" cap="none" spc="0" normalizeH="0" baseline="0" noProof="0" dirty="0">
                <a:ln>
                  <a:noFill/>
                </a:ln>
                <a:solidFill>
                  <a:srgbClr val="092242"/>
                </a:solidFill>
                <a:uLnTx/>
                <a:uFillTx/>
                <a:latin typeface="Kanit Light"/>
                <a:cs typeface="Kanit Light"/>
                <a:sym typeface="Kanit Light"/>
              </a:rPr>
              <a:t>.</a:t>
            </a:r>
          </a:p>
          <a:p>
            <a:pPr marL="171450" marR="0" lvl="0" indent="-171450" algn="l" defTabSz="914400" rtl="0" eaLnBrk="1" fontAlgn="auto" latinLnBrk="0" hangingPunct="1">
              <a:spcBef>
                <a:spcPts val="0"/>
              </a:spcBef>
              <a:spcAft>
                <a:spcPts val="0"/>
              </a:spcAft>
              <a:buClr>
                <a:srgbClr val="092242"/>
              </a:buClr>
              <a:buSzPts val="1600"/>
              <a:buFont typeface="Arial" panose="020B0604020202020204" pitchFamily="34" charset="0"/>
              <a:buChar char="•"/>
              <a:tabLst/>
              <a:defRPr/>
            </a:pPr>
            <a:endParaRPr lang="en-US" sz="900" dirty="0">
              <a:solidFill>
                <a:srgbClr val="092242"/>
              </a:solidFill>
              <a:latin typeface="Kanit Light"/>
              <a:cs typeface="Kanit Light"/>
              <a:sym typeface="Kanit Light"/>
            </a:endParaRPr>
          </a:p>
          <a:p>
            <a:pPr marL="171450" marR="0" lvl="0" indent="-171450" algn="l" defTabSz="914400" rtl="0" eaLnBrk="1" fontAlgn="auto" latinLnBrk="0" hangingPunct="1">
              <a:lnSpc>
                <a:spcPct val="150000"/>
              </a:lnSpc>
              <a:spcBef>
                <a:spcPts val="0"/>
              </a:spcBef>
              <a:spcAft>
                <a:spcPts val="0"/>
              </a:spcAft>
              <a:buClr>
                <a:srgbClr val="092242"/>
              </a:buClr>
              <a:buSzPts val="1600"/>
              <a:buFont typeface="Arial" panose="020B0604020202020204" pitchFamily="34" charset="0"/>
              <a:buChar char="•"/>
              <a:tabLst/>
              <a:defRPr/>
            </a:pPr>
            <a:r>
              <a:rPr kumimoji="0" lang="en-US" sz="900" b="1" i="0" u="none" strike="noStrike" kern="0" cap="none" spc="0" normalizeH="0" baseline="0" noProof="0" dirty="0">
                <a:ln>
                  <a:noFill/>
                </a:ln>
                <a:solidFill>
                  <a:srgbClr val="092242"/>
                </a:solidFill>
                <a:uLnTx/>
                <a:uFillTx/>
                <a:latin typeface="Kanit Light"/>
                <a:cs typeface="Kanit Light"/>
                <a:sym typeface="Kanit Light"/>
              </a:rPr>
              <a:t>Member users </a:t>
            </a:r>
            <a:r>
              <a:rPr kumimoji="0" lang="en-US" sz="900" b="0" i="0" u="none" strike="noStrike" kern="0" cap="none" spc="0" normalizeH="0" baseline="0" noProof="0" dirty="0">
                <a:ln>
                  <a:noFill/>
                </a:ln>
                <a:solidFill>
                  <a:srgbClr val="092242"/>
                </a:solidFill>
                <a:uLnTx/>
                <a:uFillTx/>
                <a:latin typeface="Kanit Light"/>
                <a:cs typeface="Kanit Light"/>
                <a:sym typeface="Kanit Light"/>
              </a:rPr>
              <a:t>prefer </a:t>
            </a:r>
            <a:r>
              <a:rPr kumimoji="0" lang="en-US" sz="900" b="1" i="0" u="none" strike="noStrike" kern="0" cap="none" spc="0" normalizeH="0" baseline="0" noProof="0" dirty="0">
                <a:ln>
                  <a:noFill/>
                </a:ln>
                <a:solidFill>
                  <a:srgbClr val="092242"/>
                </a:solidFill>
                <a:uLnTx/>
                <a:uFillTx/>
                <a:latin typeface="Kanit Light"/>
                <a:cs typeface="Kanit Light"/>
                <a:sym typeface="Kanit Light"/>
              </a:rPr>
              <a:t>classic bikes</a:t>
            </a:r>
            <a:r>
              <a:rPr kumimoji="0" lang="en-US" sz="900" b="0" i="0" u="none" strike="noStrike" kern="0" cap="none" spc="0" normalizeH="0" baseline="0" noProof="0" dirty="0">
                <a:ln>
                  <a:noFill/>
                </a:ln>
                <a:solidFill>
                  <a:srgbClr val="092242"/>
                </a:solidFill>
                <a:uLnTx/>
                <a:uFillTx/>
                <a:latin typeface="Kanit Light"/>
                <a:cs typeface="Kanit Light"/>
                <a:sym typeface="Kanit Light"/>
              </a:rPr>
              <a:t>, but demand for </a:t>
            </a:r>
            <a:r>
              <a:rPr kumimoji="0" lang="en-US" sz="900" b="1" i="0" u="none" strike="noStrike" kern="0" cap="none" spc="0" normalizeH="0" baseline="0" noProof="0" dirty="0">
                <a:ln>
                  <a:noFill/>
                </a:ln>
                <a:solidFill>
                  <a:srgbClr val="092242"/>
                </a:solidFill>
                <a:uLnTx/>
                <a:uFillTx/>
                <a:latin typeface="Kanit Light"/>
                <a:cs typeface="Kanit Light"/>
                <a:sym typeface="Kanit Light"/>
              </a:rPr>
              <a:t>electric bikes </a:t>
            </a:r>
            <a:r>
              <a:rPr kumimoji="0" lang="en-US" sz="900" b="0" i="0" u="none" strike="noStrike" kern="0" cap="none" spc="0" normalizeH="0" baseline="0" noProof="0" dirty="0">
                <a:ln>
                  <a:noFill/>
                </a:ln>
                <a:solidFill>
                  <a:srgbClr val="092242"/>
                </a:solidFill>
                <a:uLnTx/>
                <a:uFillTx/>
                <a:latin typeface="Kanit Light"/>
                <a:cs typeface="Kanit Light"/>
                <a:sym typeface="Kanit Light"/>
              </a:rPr>
              <a:t>increases in the second half of the year. In </a:t>
            </a:r>
            <a:r>
              <a:rPr kumimoji="0" lang="en-US" sz="900" b="1" i="0" u="none" strike="noStrike" kern="0" cap="none" spc="0" normalizeH="0" baseline="0" noProof="0" dirty="0">
                <a:ln>
                  <a:noFill/>
                </a:ln>
                <a:solidFill>
                  <a:srgbClr val="092242"/>
                </a:solidFill>
                <a:uLnTx/>
                <a:uFillTx/>
                <a:latin typeface="Kanit Light"/>
                <a:cs typeface="Kanit Light"/>
                <a:sym typeface="Kanit Light"/>
              </a:rPr>
              <a:t>Q1</a:t>
            </a:r>
            <a:r>
              <a:rPr kumimoji="0" lang="en-US" sz="900" b="0" i="0" u="none" strike="noStrike" kern="0" cap="none" spc="0" normalizeH="0" baseline="0" noProof="0" dirty="0">
                <a:ln>
                  <a:noFill/>
                </a:ln>
                <a:solidFill>
                  <a:srgbClr val="092242"/>
                </a:solidFill>
                <a:uLnTx/>
                <a:uFillTx/>
                <a:latin typeface="Kanit Light"/>
                <a:cs typeface="Kanit Light"/>
                <a:sym typeface="Kanit Light"/>
              </a:rPr>
              <a:t> and </a:t>
            </a:r>
            <a:r>
              <a:rPr kumimoji="0" lang="en-US" sz="900" b="1" i="0" u="none" strike="noStrike" kern="0" cap="none" spc="0" normalizeH="0" baseline="0" noProof="0" dirty="0">
                <a:ln>
                  <a:noFill/>
                </a:ln>
                <a:solidFill>
                  <a:srgbClr val="092242"/>
                </a:solidFill>
                <a:uLnTx/>
                <a:uFillTx/>
                <a:latin typeface="Kanit Light"/>
                <a:cs typeface="Kanit Light"/>
                <a:sym typeface="Kanit Light"/>
              </a:rPr>
              <a:t>Q2</a:t>
            </a:r>
            <a:r>
              <a:rPr kumimoji="0" lang="en-US" sz="900" b="0" i="0" u="none" strike="noStrike" kern="0" cap="none" spc="0" normalizeH="0" baseline="0" noProof="0" dirty="0">
                <a:ln>
                  <a:noFill/>
                </a:ln>
                <a:solidFill>
                  <a:srgbClr val="092242"/>
                </a:solidFill>
                <a:uLnTx/>
                <a:uFillTx/>
                <a:latin typeface="Kanit Light"/>
                <a:cs typeface="Kanit Light"/>
                <a:sym typeface="Kanit Light"/>
              </a:rPr>
              <a:t>, </a:t>
            </a:r>
            <a:r>
              <a:rPr kumimoji="0" lang="en-US" sz="900" b="1" i="0" u="none" strike="noStrike" kern="0" cap="none" spc="0" normalizeH="0" baseline="0" noProof="0" dirty="0">
                <a:ln>
                  <a:noFill/>
                </a:ln>
                <a:solidFill>
                  <a:srgbClr val="092242"/>
                </a:solidFill>
                <a:uLnTx/>
                <a:uFillTx/>
                <a:latin typeface="Kanit Light"/>
                <a:cs typeface="Kanit Light"/>
                <a:sym typeface="Kanit Light"/>
              </a:rPr>
              <a:t>shorter distances</a:t>
            </a:r>
            <a:r>
              <a:rPr kumimoji="0" lang="en-US" sz="900" b="0" i="0" u="none" strike="noStrike" kern="0" cap="none" spc="0" normalizeH="0" baseline="0" noProof="0" dirty="0">
                <a:ln>
                  <a:noFill/>
                </a:ln>
                <a:solidFill>
                  <a:srgbClr val="092242"/>
                </a:solidFill>
                <a:uLnTx/>
                <a:uFillTx/>
                <a:latin typeface="Kanit Light"/>
                <a:cs typeface="Kanit Light"/>
                <a:sym typeface="Kanit Light"/>
              </a:rPr>
              <a:t> ranging from </a:t>
            </a:r>
            <a:r>
              <a:rPr kumimoji="0" lang="en-US" sz="900" b="1" i="0" u="none" strike="noStrike" kern="0" cap="none" spc="0" normalizeH="0" baseline="0" noProof="0" dirty="0">
                <a:ln>
                  <a:noFill/>
                </a:ln>
                <a:solidFill>
                  <a:srgbClr val="092242"/>
                </a:solidFill>
                <a:uLnTx/>
                <a:uFillTx/>
                <a:latin typeface="Kanit Light"/>
                <a:cs typeface="Kanit Light"/>
                <a:sym typeface="Kanit Light"/>
              </a:rPr>
              <a:t>0.51 to 1.72 miles </a:t>
            </a:r>
            <a:r>
              <a:rPr kumimoji="0" lang="en-US" sz="900" b="0" i="0" u="none" strike="noStrike" kern="0" cap="none" spc="0" normalizeH="0" baseline="0" noProof="0" dirty="0">
                <a:ln>
                  <a:noFill/>
                </a:ln>
                <a:solidFill>
                  <a:srgbClr val="092242"/>
                </a:solidFill>
                <a:uLnTx/>
                <a:uFillTx/>
                <a:latin typeface="Kanit Light"/>
                <a:cs typeface="Kanit Light"/>
                <a:sym typeface="Kanit Light"/>
              </a:rPr>
              <a:t>suggest routine commuting or shorter recreational rides, while </a:t>
            </a:r>
            <a:r>
              <a:rPr kumimoji="0" lang="en-US" sz="900" b="1" i="0" u="none" strike="noStrike" kern="0" cap="none" spc="0" normalizeH="0" baseline="0" noProof="0" dirty="0">
                <a:ln>
                  <a:noFill/>
                </a:ln>
                <a:solidFill>
                  <a:srgbClr val="092242"/>
                </a:solidFill>
                <a:uLnTx/>
                <a:uFillTx/>
                <a:latin typeface="Kanit Light"/>
                <a:cs typeface="Kanit Light"/>
                <a:sym typeface="Kanit Light"/>
              </a:rPr>
              <a:t>Q3</a:t>
            </a:r>
            <a:r>
              <a:rPr kumimoji="0" lang="en-US" sz="900" b="0" i="0" u="none" strike="noStrike" kern="0" cap="none" spc="0" normalizeH="0" baseline="0" noProof="0" dirty="0">
                <a:ln>
                  <a:noFill/>
                </a:ln>
                <a:solidFill>
                  <a:srgbClr val="092242"/>
                </a:solidFill>
                <a:uLnTx/>
                <a:uFillTx/>
                <a:latin typeface="Kanit Light"/>
                <a:cs typeface="Kanit Light"/>
                <a:sym typeface="Kanit Light"/>
              </a:rPr>
              <a:t> and </a:t>
            </a:r>
            <a:r>
              <a:rPr kumimoji="0" lang="en-US" sz="900" b="1" i="0" u="none" strike="noStrike" kern="0" cap="none" spc="0" normalizeH="0" baseline="0" noProof="0" dirty="0">
                <a:ln>
                  <a:noFill/>
                </a:ln>
                <a:solidFill>
                  <a:srgbClr val="092242"/>
                </a:solidFill>
                <a:uLnTx/>
                <a:uFillTx/>
                <a:latin typeface="Kanit Light"/>
                <a:cs typeface="Kanit Light"/>
                <a:sym typeface="Kanit Light"/>
              </a:rPr>
              <a:t>Q4</a:t>
            </a:r>
            <a:r>
              <a:rPr kumimoji="0" lang="en-US" sz="900" b="0" i="0" u="none" strike="noStrike" kern="0" cap="none" spc="0" normalizeH="0" baseline="0" noProof="0" dirty="0">
                <a:ln>
                  <a:noFill/>
                </a:ln>
                <a:solidFill>
                  <a:srgbClr val="092242"/>
                </a:solidFill>
                <a:uLnTx/>
                <a:uFillTx/>
                <a:latin typeface="Kanit Light"/>
                <a:cs typeface="Kanit Light"/>
                <a:sym typeface="Kanit Light"/>
              </a:rPr>
              <a:t> indicate more leisurely rides, possibly on electric bikes during warmer months. Popular stations like "Clark St &amp; Wrightwood Ave" consistently witness high trip volumes. Members commute predictably on weekdays, while casual users opt for longer leisure rides</a:t>
            </a:r>
          </a:p>
        </p:txBody>
      </p:sp>
      <p:pic>
        <p:nvPicPr>
          <p:cNvPr id="5" name="Picture 4" descr="A map of a city with many points&#10;&#10;Description automatically generated">
            <a:extLst>
              <a:ext uri="{FF2B5EF4-FFF2-40B4-BE49-F238E27FC236}">
                <a16:creationId xmlns:a16="http://schemas.microsoft.com/office/drawing/2014/main" id="{1542E6E0-C735-4073-DF67-DFE4DA32D167}"/>
              </a:ext>
            </a:extLst>
          </p:cNvPr>
          <p:cNvPicPr>
            <a:picLocks noChangeAspect="1"/>
          </p:cNvPicPr>
          <p:nvPr/>
        </p:nvPicPr>
        <p:blipFill>
          <a:blip r:embed="rId2"/>
          <a:stretch>
            <a:fillRect/>
          </a:stretch>
        </p:blipFill>
        <p:spPr>
          <a:xfrm>
            <a:off x="1196156" y="1108156"/>
            <a:ext cx="1336750" cy="2201706"/>
          </a:xfrm>
          <a:prstGeom prst="rect">
            <a:avLst/>
          </a:prstGeom>
        </p:spPr>
      </p:pic>
      <p:pic>
        <p:nvPicPr>
          <p:cNvPr id="6" name="Picture 5" descr="A map with many lines and dots&#10;&#10;Description automatically generated with medium confidence">
            <a:extLst>
              <a:ext uri="{FF2B5EF4-FFF2-40B4-BE49-F238E27FC236}">
                <a16:creationId xmlns:a16="http://schemas.microsoft.com/office/drawing/2014/main" id="{FC9A53E0-08B1-DC85-5856-4B91F79558FC}"/>
              </a:ext>
            </a:extLst>
          </p:cNvPr>
          <p:cNvPicPr>
            <a:picLocks noChangeAspect="1"/>
          </p:cNvPicPr>
          <p:nvPr/>
        </p:nvPicPr>
        <p:blipFill>
          <a:blip r:embed="rId3"/>
          <a:stretch>
            <a:fillRect/>
          </a:stretch>
        </p:blipFill>
        <p:spPr>
          <a:xfrm>
            <a:off x="2992937" y="1127834"/>
            <a:ext cx="1334487" cy="2197979"/>
          </a:xfrm>
          <a:prstGeom prst="rect">
            <a:avLst/>
          </a:prstGeom>
        </p:spPr>
      </p:pic>
      <p:pic>
        <p:nvPicPr>
          <p:cNvPr id="7" name="Picture 6" descr="A map of a city with many points&#10;&#10;Description automatically generated">
            <a:extLst>
              <a:ext uri="{FF2B5EF4-FFF2-40B4-BE49-F238E27FC236}">
                <a16:creationId xmlns:a16="http://schemas.microsoft.com/office/drawing/2014/main" id="{76939D27-B0F5-0E92-A79A-4A6A74A7EECE}"/>
              </a:ext>
            </a:extLst>
          </p:cNvPr>
          <p:cNvPicPr>
            <a:picLocks noChangeAspect="1"/>
          </p:cNvPicPr>
          <p:nvPr/>
        </p:nvPicPr>
        <p:blipFill>
          <a:blip r:embed="rId4"/>
          <a:stretch>
            <a:fillRect/>
          </a:stretch>
        </p:blipFill>
        <p:spPr>
          <a:xfrm>
            <a:off x="4785161" y="1127835"/>
            <a:ext cx="1334487" cy="2197978"/>
          </a:xfrm>
          <a:prstGeom prst="rect">
            <a:avLst/>
          </a:prstGeom>
        </p:spPr>
      </p:pic>
      <p:pic>
        <p:nvPicPr>
          <p:cNvPr id="8" name="Picture 7" descr="A map of a city&#10;&#10;Description automatically generated">
            <a:extLst>
              <a:ext uri="{FF2B5EF4-FFF2-40B4-BE49-F238E27FC236}">
                <a16:creationId xmlns:a16="http://schemas.microsoft.com/office/drawing/2014/main" id="{AD09F47C-C1A3-BA9D-E2AB-154ED3CEC12B}"/>
              </a:ext>
            </a:extLst>
          </p:cNvPr>
          <p:cNvPicPr>
            <a:picLocks noChangeAspect="1"/>
          </p:cNvPicPr>
          <p:nvPr/>
        </p:nvPicPr>
        <p:blipFill>
          <a:blip r:embed="rId5"/>
          <a:stretch>
            <a:fillRect/>
          </a:stretch>
        </p:blipFill>
        <p:spPr>
          <a:xfrm>
            <a:off x="6577385" y="1127834"/>
            <a:ext cx="1334487" cy="2197979"/>
          </a:xfrm>
          <a:prstGeom prst="rect">
            <a:avLst/>
          </a:prstGeom>
        </p:spPr>
      </p:pic>
      <p:sp>
        <p:nvSpPr>
          <p:cNvPr id="9" name="TextBox 8">
            <a:extLst>
              <a:ext uri="{FF2B5EF4-FFF2-40B4-BE49-F238E27FC236}">
                <a16:creationId xmlns:a16="http://schemas.microsoft.com/office/drawing/2014/main" id="{5A359C3D-45F8-DAB7-5FEB-19B2134468B8}"/>
              </a:ext>
            </a:extLst>
          </p:cNvPr>
          <p:cNvSpPr txBox="1"/>
          <p:nvPr/>
        </p:nvSpPr>
        <p:spPr>
          <a:xfrm>
            <a:off x="1196156" y="912390"/>
            <a:ext cx="1334486" cy="215444"/>
          </a:xfrm>
          <a:prstGeom prst="rect">
            <a:avLst/>
          </a:prstGeom>
          <a:noFill/>
        </p:spPr>
        <p:txBody>
          <a:bodyPr wrap="square" rtlCol="0">
            <a:spAutoFit/>
          </a:bodyPr>
          <a:lstStyle/>
          <a:p>
            <a:pPr algn="ctr"/>
            <a:r>
              <a:rPr lang="en-US" sz="800" u="sng" dirty="0">
                <a:latin typeface="Bree Serif" panose="020B0604020202020204" charset="0"/>
                <a:cs typeface="Kanit Light" panose="020B0604020202020204" charset="-34"/>
              </a:rPr>
              <a:t>Quarter 1</a:t>
            </a:r>
          </a:p>
        </p:txBody>
      </p:sp>
      <p:sp>
        <p:nvSpPr>
          <p:cNvPr id="10" name="TextBox 9">
            <a:extLst>
              <a:ext uri="{FF2B5EF4-FFF2-40B4-BE49-F238E27FC236}">
                <a16:creationId xmlns:a16="http://schemas.microsoft.com/office/drawing/2014/main" id="{3BFECF9E-A8DB-C0A7-571A-4038B95D237D}"/>
              </a:ext>
            </a:extLst>
          </p:cNvPr>
          <p:cNvSpPr txBox="1"/>
          <p:nvPr/>
        </p:nvSpPr>
        <p:spPr>
          <a:xfrm>
            <a:off x="2992938" y="900271"/>
            <a:ext cx="1334486" cy="215444"/>
          </a:xfrm>
          <a:prstGeom prst="rect">
            <a:avLst/>
          </a:prstGeom>
          <a:noFill/>
        </p:spPr>
        <p:txBody>
          <a:bodyPr wrap="square" rtlCol="0">
            <a:spAutoFit/>
          </a:bodyPr>
          <a:lstStyle/>
          <a:p>
            <a:pPr algn="ctr"/>
            <a:r>
              <a:rPr lang="en-US" sz="800" u="sng" dirty="0">
                <a:latin typeface="Bree Serif" panose="020B0604020202020204" charset="0"/>
                <a:cs typeface="Kanit Light" panose="020B0604020202020204" charset="-34"/>
              </a:rPr>
              <a:t>Quarter 2</a:t>
            </a:r>
          </a:p>
        </p:txBody>
      </p:sp>
      <p:sp>
        <p:nvSpPr>
          <p:cNvPr id="11" name="TextBox 10">
            <a:extLst>
              <a:ext uri="{FF2B5EF4-FFF2-40B4-BE49-F238E27FC236}">
                <a16:creationId xmlns:a16="http://schemas.microsoft.com/office/drawing/2014/main" id="{71ADE43A-C892-37BA-906E-F76F9BB20D2B}"/>
              </a:ext>
            </a:extLst>
          </p:cNvPr>
          <p:cNvSpPr txBox="1"/>
          <p:nvPr/>
        </p:nvSpPr>
        <p:spPr>
          <a:xfrm>
            <a:off x="4785161" y="907829"/>
            <a:ext cx="1334486" cy="215444"/>
          </a:xfrm>
          <a:prstGeom prst="rect">
            <a:avLst/>
          </a:prstGeom>
          <a:noFill/>
        </p:spPr>
        <p:txBody>
          <a:bodyPr wrap="square" rtlCol="0">
            <a:spAutoFit/>
          </a:bodyPr>
          <a:lstStyle/>
          <a:p>
            <a:pPr algn="ctr"/>
            <a:r>
              <a:rPr lang="en-US" sz="800" u="sng" dirty="0">
                <a:latin typeface="Bree Serif" panose="020B0604020202020204" charset="0"/>
                <a:cs typeface="Kanit Light" panose="020B0604020202020204" charset="-34"/>
              </a:rPr>
              <a:t>Quarter 3</a:t>
            </a:r>
          </a:p>
        </p:txBody>
      </p:sp>
      <p:sp>
        <p:nvSpPr>
          <p:cNvPr id="12" name="TextBox 11">
            <a:extLst>
              <a:ext uri="{FF2B5EF4-FFF2-40B4-BE49-F238E27FC236}">
                <a16:creationId xmlns:a16="http://schemas.microsoft.com/office/drawing/2014/main" id="{EAD9E199-28D4-DC3E-DF19-4D02E9E28931}"/>
              </a:ext>
            </a:extLst>
          </p:cNvPr>
          <p:cNvSpPr txBox="1"/>
          <p:nvPr/>
        </p:nvSpPr>
        <p:spPr>
          <a:xfrm>
            <a:off x="6580562" y="907829"/>
            <a:ext cx="1334486" cy="215444"/>
          </a:xfrm>
          <a:prstGeom prst="rect">
            <a:avLst/>
          </a:prstGeom>
          <a:noFill/>
        </p:spPr>
        <p:txBody>
          <a:bodyPr wrap="square" rtlCol="0">
            <a:spAutoFit/>
          </a:bodyPr>
          <a:lstStyle/>
          <a:p>
            <a:pPr algn="ctr"/>
            <a:r>
              <a:rPr lang="en-US" sz="800" u="sng" dirty="0">
                <a:latin typeface="Bree Serif" panose="020B0604020202020204" charset="0"/>
                <a:cs typeface="Kanit Light" panose="020B0604020202020204" charset="-34"/>
              </a:rPr>
              <a:t>Quarter 4</a:t>
            </a:r>
          </a:p>
        </p:txBody>
      </p:sp>
    </p:spTree>
    <p:extLst>
      <p:ext uri="{BB962C8B-B14F-4D97-AF65-F5344CB8AC3E}">
        <p14:creationId xmlns:p14="http://schemas.microsoft.com/office/powerpoint/2010/main" val="6970228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139;p41">
            <a:extLst>
              <a:ext uri="{FF2B5EF4-FFF2-40B4-BE49-F238E27FC236}">
                <a16:creationId xmlns:a16="http://schemas.microsoft.com/office/drawing/2014/main" id="{2C910139-74E1-70FD-D36F-EA269BA4E2B5}"/>
              </a:ext>
            </a:extLst>
          </p:cNvPr>
          <p:cNvSpPr txBox="1">
            <a:spLocks/>
          </p:cNvSpPr>
          <p:nvPr/>
        </p:nvSpPr>
        <p:spPr>
          <a:xfrm>
            <a:off x="4674333" y="2343721"/>
            <a:ext cx="3854100" cy="12784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ree Serif"/>
              <a:buNone/>
              <a:defRPr sz="3000" b="0" i="0" u="none" strike="noStrike" cap="none">
                <a:solidFill>
                  <a:schemeClr val="dk1"/>
                </a:solidFill>
                <a:latin typeface="Bree Serif"/>
                <a:ea typeface="Bree Serif"/>
                <a:cs typeface="Bree Serif"/>
                <a:sym typeface="Bree Serif"/>
              </a:defRPr>
            </a:lvl1pPr>
            <a:lvl2pPr marR="0" lvl="1" algn="l" rtl="0">
              <a:lnSpc>
                <a:spcPct val="100000"/>
              </a:lnSpc>
              <a:spcBef>
                <a:spcPts val="0"/>
              </a:spcBef>
              <a:spcAft>
                <a:spcPts val="0"/>
              </a:spcAft>
              <a:buClr>
                <a:schemeClr val="dk1"/>
              </a:buClr>
              <a:buSzPts val="3000"/>
              <a:buFont typeface="Bree Serif"/>
              <a:buNone/>
              <a:defRPr sz="3000" b="0" i="0" u="none" strike="noStrike" cap="none">
                <a:solidFill>
                  <a:schemeClr val="dk1"/>
                </a:solidFill>
                <a:latin typeface="Bree Serif"/>
                <a:ea typeface="Bree Serif"/>
                <a:cs typeface="Bree Serif"/>
                <a:sym typeface="Bree Serif"/>
              </a:defRPr>
            </a:lvl2pPr>
            <a:lvl3pPr marR="0" lvl="2" algn="l" rtl="0">
              <a:lnSpc>
                <a:spcPct val="100000"/>
              </a:lnSpc>
              <a:spcBef>
                <a:spcPts val="0"/>
              </a:spcBef>
              <a:spcAft>
                <a:spcPts val="0"/>
              </a:spcAft>
              <a:buClr>
                <a:schemeClr val="dk1"/>
              </a:buClr>
              <a:buSzPts val="3000"/>
              <a:buFont typeface="Bree Serif"/>
              <a:buNone/>
              <a:defRPr sz="3000" b="0" i="0" u="none" strike="noStrike" cap="none">
                <a:solidFill>
                  <a:schemeClr val="dk1"/>
                </a:solidFill>
                <a:latin typeface="Bree Serif"/>
                <a:ea typeface="Bree Serif"/>
                <a:cs typeface="Bree Serif"/>
                <a:sym typeface="Bree Serif"/>
              </a:defRPr>
            </a:lvl3pPr>
            <a:lvl4pPr marR="0" lvl="3" algn="l" rtl="0">
              <a:lnSpc>
                <a:spcPct val="100000"/>
              </a:lnSpc>
              <a:spcBef>
                <a:spcPts val="0"/>
              </a:spcBef>
              <a:spcAft>
                <a:spcPts val="0"/>
              </a:spcAft>
              <a:buClr>
                <a:schemeClr val="dk1"/>
              </a:buClr>
              <a:buSzPts val="3000"/>
              <a:buFont typeface="Bree Serif"/>
              <a:buNone/>
              <a:defRPr sz="3000" b="0" i="0" u="none" strike="noStrike" cap="none">
                <a:solidFill>
                  <a:schemeClr val="dk1"/>
                </a:solidFill>
                <a:latin typeface="Bree Serif"/>
                <a:ea typeface="Bree Serif"/>
                <a:cs typeface="Bree Serif"/>
                <a:sym typeface="Bree Serif"/>
              </a:defRPr>
            </a:lvl4pPr>
            <a:lvl5pPr marR="0" lvl="4" algn="l" rtl="0">
              <a:lnSpc>
                <a:spcPct val="100000"/>
              </a:lnSpc>
              <a:spcBef>
                <a:spcPts val="0"/>
              </a:spcBef>
              <a:spcAft>
                <a:spcPts val="0"/>
              </a:spcAft>
              <a:buClr>
                <a:schemeClr val="dk1"/>
              </a:buClr>
              <a:buSzPts val="3000"/>
              <a:buFont typeface="Bree Serif"/>
              <a:buNone/>
              <a:defRPr sz="3000" b="0" i="0" u="none" strike="noStrike" cap="none">
                <a:solidFill>
                  <a:schemeClr val="dk1"/>
                </a:solidFill>
                <a:latin typeface="Bree Serif"/>
                <a:ea typeface="Bree Serif"/>
                <a:cs typeface="Bree Serif"/>
                <a:sym typeface="Bree Serif"/>
              </a:defRPr>
            </a:lvl5pPr>
            <a:lvl6pPr marR="0" lvl="5" algn="l" rtl="0">
              <a:lnSpc>
                <a:spcPct val="100000"/>
              </a:lnSpc>
              <a:spcBef>
                <a:spcPts val="0"/>
              </a:spcBef>
              <a:spcAft>
                <a:spcPts val="0"/>
              </a:spcAft>
              <a:buClr>
                <a:schemeClr val="dk1"/>
              </a:buClr>
              <a:buSzPts val="3000"/>
              <a:buFont typeface="Bree Serif"/>
              <a:buNone/>
              <a:defRPr sz="3000" b="0" i="0" u="none" strike="noStrike" cap="none">
                <a:solidFill>
                  <a:schemeClr val="dk1"/>
                </a:solidFill>
                <a:latin typeface="Bree Serif"/>
                <a:ea typeface="Bree Serif"/>
                <a:cs typeface="Bree Serif"/>
                <a:sym typeface="Bree Serif"/>
              </a:defRPr>
            </a:lvl6pPr>
            <a:lvl7pPr marR="0" lvl="6" algn="l" rtl="0">
              <a:lnSpc>
                <a:spcPct val="100000"/>
              </a:lnSpc>
              <a:spcBef>
                <a:spcPts val="0"/>
              </a:spcBef>
              <a:spcAft>
                <a:spcPts val="0"/>
              </a:spcAft>
              <a:buClr>
                <a:schemeClr val="dk1"/>
              </a:buClr>
              <a:buSzPts val="3000"/>
              <a:buFont typeface="Bree Serif"/>
              <a:buNone/>
              <a:defRPr sz="3000" b="0" i="0" u="none" strike="noStrike" cap="none">
                <a:solidFill>
                  <a:schemeClr val="dk1"/>
                </a:solidFill>
                <a:latin typeface="Bree Serif"/>
                <a:ea typeface="Bree Serif"/>
                <a:cs typeface="Bree Serif"/>
                <a:sym typeface="Bree Serif"/>
              </a:defRPr>
            </a:lvl7pPr>
            <a:lvl8pPr marR="0" lvl="7" algn="l" rtl="0">
              <a:lnSpc>
                <a:spcPct val="100000"/>
              </a:lnSpc>
              <a:spcBef>
                <a:spcPts val="0"/>
              </a:spcBef>
              <a:spcAft>
                <a:spcPts val="0"/>
              </a:spcAft>
              <a:buClr>
                <a:schemeClr val="dk1"/>
              </a:buClr>
              <a:buSzPts val="3000"/>
              <a:buFont typeface="Bree Serif"/>
              <a:buNone/>
              <a:defRPr sz="3000" b="0" i="0" u="none" strike="noStrike" cap="none">
                <a:solidFill>
                  <a:schemeClr val="dk1"/>
                </a:solidFill>
                <a:latin typeface="Bree Serif"/>
                <a:ea typeface="Bree Serif"/>
                <a:cs typeface="Bree Serif"/>
                <a:sym typeface="Bree Serif"/>
              </a:defRPr>
            </a:lvl8pPr>
            <a:lvl9pPr marR="0" lvl="8" algn="l" rtl="0">
              <a:lnSpc>
                <a:spcPct val="100000"/>
              </a:lnSpc>
              <a:spcBef>
                <a:spcPts val="0"/>
              </a:spcBef>
              <a:spcAft>
                <a:spcPts val="0"/>
              </a:spcAft>
              <a:buClr>
                <a:schemeClr val="dk1"/>
              </a:buClr>
              <a:buSzPts val="3000"/>
              <a:buFont typeface="Bree Serif"/>
              <a:buNone/>
              <a:defRPr sz="3000" b="0" i="0" u="none" strike="noStrike" cap="none">
                <a:solidFill>
                  <a:schemeClr val="dk1"/>
                </a:solidFill>
                <a:latin typeface="Bree Serif"/>
                <a:ea typeface="Bree Serif"/>
                <a:cs typeface="Bree Serif"/>
                <a:sym typeface="Bree Serif"/>
              </a:defRPr>
            </a:lvl9pPr>
          </a:lstStyle>
          <a:p>
            <a:pPr algn="ctr"/>
            <a:r>
              <a:rPr lang="en-US" sz="4800" dirty="0"/>
              <a:t>Actionable Insights</a:t>
            </a:r>
          </a:p>
        </p:txBody>
      </p:sp>
      <p:sp>
        <p:nvSpPr>
          <p:cNvPr id="5" name="Google Shape;1140;p41">
            <a:extLst>
              <a:ext uri="{FF2B5EF4-FFF2-40B4-BE49-F238E27FC236}">
                <a16:creationId xmlns:a16="http://schemas.microsoft.com/office/drawing/2014/main" id="{E2F5F3B9-D48B-1068-7DAD-459943D86274}"/>
              </a:ext>
            </a:extLst>
          </p:cNvPr>
          <p:cNvSpPr txBox="1">
            <a:spLocks/>
          </p:cNvSpPr>
          <p:nvPr/>
        </p:nvSpPr>
        <p:spPr>
          <a:xfrm>
            <a:off x="4674333" y="3850103"/>
            <a:ext cx="3854100" cy="6697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Kanit ExtraLight"/>
              <a:buChar char="●"/>
              <a:defRPr sz="1600" b="0" i="0" u="none" strike="noStrike" cap="none">
                <a:solidFill>
                  <a:schemeClr val="dk1"/>
                </a:solidFill>
                <a:latin typeface="Kanit ExtraLight"/>
                <a:ea typeface="Kanit ExtraLight"/>
                <a:cs typeface="Kanit ExtraLight"/>
                <a:sym typeface="Kanit ExtraLight"/>
              </a:defRPr>
            </a:lvl1pPr>
            <a:lvl2pPr marL="914400" marR="0" lvl="1" indent="-330200" algn="l" rtl="0">
              <a:lnSpc>
                <a:spcPct val="100000"/>
              </a:lnSpc>
              <a:spcBef>
                <a:spcPts val="1600"/>
              </a:spcBef>
              <a:spcAft>
                <a:spcPts val="0"/>
              </a:spcAft>
              <a:buClr>
                <a:schemeClr val="dk1"/>
              </a:buClr>
              <a:buSzPts val="1600"/>
              <a:buFont typeface="Kanit ExtraLight"/>
              <a:buChar char="○"/>
              <a:defRPr sz="1600" b="0" i="0" u="none" strike="noStrike" cap="none">
                <a:solidFill>
                  <a:schemeClr val="dk1"/>
                </a:solidFill>
                <a:latin typeface="Kanit ExtraLight"/>
                <a:ea typeface="Kanit ExtraLight"/>
                <a:cs typeface="Kanit ExtraLight"/>
                <a:sym typeface="Kanit ExtraLight"/>
              </a:defRPr>
            </a:lvl2pPr>
            <a:lvl3pPr marL="1371600" marR="0" lvl="2" indent="-330200" algn="l" rtl="0">
              <a:lnSpc>
                <a:spcPct val="100000"/>
              </a:lnSpc>
              <a:spcBef>
                <a:spcPts val="1600"/>
              </a:spcBef>
              <a:spcAft>
                <a:spcPts val="0"/>
              </a:spcAft>
              <a:buClr>
                <a:schemeClr val="dk1"/>
              </a:buClr>
              <a:buSzPts val="1600"/>
              <a:buFont typeface="Kanit ExtraLight"/>
              <a:buChar char="■"/>
              <a:defRPr sz="1600" b="0" i="0" u="none" strike="noStrike" cap="none">
                <a:solidFill>
                  <a:schemeClr val="dk1"/>
                </a:solidFill>
                <a:latin typeface="Kanit ExtraLight"/>
                <a:ea typeface="Kanit ExtraLight"/>
                <a:cs typeface="Kanit ExtraLight"/>
                <a:sym typeface="Kanit ExtraLight"/>
              </a:defRPr>
            </a:lvl3pPr>
            <a:lvl4pPr marL="1828800" marR="0" lvl="3" indent="-330200" algn="l" rtl="0">
              <a:lnSpc>
                <a:spcPct val="100000"/>
              </a:lnSpc>
              <a:spcBef>
                <a:spcPts val="1600"/>
              </a:spcBef>
              <a:spcAft>
                <a:spcPts val="0"/>
              </a:spcAft>
              <a:buClr>
                <a:schemeClr val="dk1"/>
              </a:buClr>
              <a:buSzPts val="1600"/>
              <a:buFont typeface="Kanit ExtraLight"/>
              <a:buChar char="●"/>
              <a:defRPr sz="1600" b="0" i="0" u="none" strike="noStrike" cap="none">
                <a:solidFill>
                  <a:schemeClr val="dk1"/>
                </a:solidFill>
                <a:latin typeface="Kanit ExtraLight"/>
                <a:ea typeface="Kanit ExtraLight"/>
                <a:cs typeface="Kanit ExtraLight"/>
                <a:sym typeface="Kanit ExtraLight"/>
              </a:defRPr>
            </a:lvl4pPr>
            <a:lvl5pPr marL="2286000" marR="0" lvl="4" indent="-330200" algn="l" rtl="0">
              <a:lnSpc>
                <a:spcPct val="100000"/>
              </a:lnSpc>
              <a:spcBef>
                <a:spcPts val="1600"/>
              </a:spcBef>
              <a:spcAft>
                <a:spcPts val="0"/>
              </a:spcAft>
              <a:buClr>
                <a:schemeClr val="dk1"/>
              </a:buClr>
              <a:buSzPts val="1600"/>
              <a:buFont typeface="Kanit ExtraLight"/>
              <a:buChar char="○"/>
              <a:defRPr sz="1600" b="0" i="0" u="none" strike="noStrike" cap="none">
                <a:solidFill>
                  <a:schemeClr val="dk1"/>
                </a:solidFill>
                <a:latin typeface="Kanit ExtraLight"/>
                <a:ea typeface="Kanit ExtraLight"/>
                <a:cs typeface="Kanit ExtraLight"/>
                <a:sym typeface="Kanit ExtraLight"/>
              </a:defRPr>
            </a:lvl5pPr>
            <a:lvl6pPr marL="2743200" marR="0" lvl="5" indent="-330200" algn="l" rtl="0">
              <a:lnSpc>
                <a:spcPct val="100000"/>
              </a:lnSpc>
              <a:spcBef>
                <a:spcPts val="1600"/>
              </a:spcBef>
              <a:spcAft>
                <a:spcPts val="0"/>
              </a:spcAft>
              <a:buClr>
                <a:schemeClr val="dk1"/>
              </a:buClr>
              <a:buSzPts val="1600"/>
              <a:buFont typeface="Kanit ExtraLight"/>
              <a:buChar char="■"/>
              <a:defRPr sz="1600" b="0" i="0" u="none" strike="noStrike" cap="none">
                <a:solidFill>
                  <a:schemeClr val="dk1"/>
                </a:solidFill>
                <a:latin typeface="Kanit ExtraLight"/>
                <a:ea typeface="Kanit ExtraLight"/>
                <a:cs typeface="Kanit ExtraLight"/>
                <a:sym typeface="Kanit ExtraLight"/>
              </a:defRPr>
            </a:lvl6pPr>
            <a:lvl7pPr marL="3200400" marR="0" lvl="6" indent="-330200" algn="l" rtl="0">
              <a:lnSpc>
                <a:spcPct val="100000"/>
              </a:lnSpc>
              <a:spcBef>
                <a:spcPts val="1600"/>
              </a:spcBef>
              <a:spcAft>
                <a:spcPts val="0"/>
              </a:spcAft>
              <a:buClr>
                <a:schemeClr val="dk1"/>
              </a:buClr>
              <a:buSzPts val="1600"/>
              <a:buFont typeface="Kanit ExtraLight"/>
              <a:buChar char="●"/>
              <a:defRPr sz="1600" b="0" i="0" u="none" strike="noStrike" cap="none">
                <a:solidFill>
                  <a:schemeClr val="dk1"/>
                </a:solidFill>
                <a:latin typeface="Kanit ExtraLight"/>
                <a:ea typeface="Kanit ExtraLight"/>
                <a:cs typeface="Kanit ExtraLight"/>
                <a:sym typeface="Kanit ExtraLight"/>
              </a:defRPr>
            </a:lvl7pPr>
            <a:lvl8pPr marL="3657600" marR="0" lvl="7" indent="-330200" algn="l" rtl="0">
              <a:lnSpc>
                <a:spcPct val="100000"/>
              </a:lnSpc>
              <a:spcBef>
                <a:spcPts val="1600"/>
              </a:spcBef>
              <a:spcAft>
                <a:spcPts val="0"/>
              </a:spcAft>
              <a:buClr>
                <a:schemeClr val="dk1"/>
              </a:buClr>
              <a:buSzPts val="1600"/>
              <a:buFont typeface="Kanit ExtraLight"/>
              <a:buChar char="○"/>
              <a:defRPr sz="1600" b="0" i="0" u="none" strike="noStrike" cap="none">
                <a:solidFill>
                  <a:schemeClr val="dk1"/>
                </a:solidFill>
                <a:latin typeface="Kanit ExtraLight"/>
                <a:ea typeface="Kanit ExtraLight"/>
                <a:cs typeface="Kanit ExtraLight"/>
                <a:sym typeface="Kanit ExtraLight"/>
              </a:defRPr>
            </a:lvl8pPr>
            <a:lvl9pPr marL="4114800" marR="0" lvl="8" indent="-330200" algn="l" rtl="0">
              <a:lnSpc>
                <a:spcPct val="100000"/>
              </a:lnSpc>
              <a:spcBef>
                <a:spcPts val="1600"/>
              </a:spcBef>
              <a:spcAft>
                <a:spcPts val="1600"/>
              </a:spcAft>
              <a:buClr>
                <a:schemeClr val="dk1"/>
              </a:buClr>
              <a:buSzPts val="1600"/>
              <a:buFont typeface="Kanit ExtraLight"/>
              <a:buChar char="■"/>
              <a:defRPr sz="1600" b="0" i="0" u="none" strike="noStrike" cap="none">
                <a:solidFill>
                  <a:schemeClr val="dk1"/>
                </a:solidFill>
                <a:latin typeface="Kanit ExtraLight"/>
                <a:ea typeface="Kanit ExtraLight"/>
                <a:cs typeface="Kanit ExtraLight"/>
                <a:sym typeface="Kanit ExtraLight"/>
              </a:defRPr>
            </a:lvl9pPr>
          </a:lstStyle>
          <a:p>
            <a:pPr marL="0" indent="0" algn="ctr">
              <a:buFont typeface="Kanit ExtraLight"/>
              <a:buNone/>
            </a:pPr>
            <a:r>
              <a:rPr lang="en-US" dirty="0"/>
              <a:t>Navigating Business Challenges</a:t>
            </a:r>
          </a:p>
        </p:txBody>
      </p:sp>
      <p:sp>
        <p:nvSpPr>
          <p:cNvPr id="6" name="Google Shape;12;p3">
            <a:extLst>
              <a:ext uri="{FF2B5EF4-FFF2-40B4-BE49-F238E27FC236}">
                <a16:creationId xmlns:a16="http://schemas.microsoft.com/office/drawing/2014/main" id="{569BAC57-4585-066A-223E-80E03529BA1D}"/>
              </a:ext>
            </a:extLst>
          </p:cNvPr>
          <p:cNvSpPr/>
          <p:nvPr/>
        </p:nvSpPr>
        <p:spPr>
          <a:xfrm>
            <a:off x="5855283" y="623614"/>
            <a:ext cx="1492200" cy="1492200"/>
          </a:xfrm>
          <a:prstGeom prst="ellipse">
            <a:avLst/>
          </a:prstGeom>
          <a:solidFill>
            <a:srgbClr val="FF375F"/>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92242"/>
              </a:buClr>
              <a:buSzPts val="12000"/>
              <a:buFont typeface="Bree Serif"/>
              <a:buNone/>
              <a:tabLst/>
              <a:defRPr/>
            </a:pPr>
            <a:r>
              <a:rPr kumimoji="0" lang="en" sz="7200" b="0" i="0" u="none" strike="noStrike" kern="0" cap="none" spc="0" normalizeH="0" baseline="0" noProof="0" dirty="0">
                <a:ln>
                  <a:noFill/>
                </a:ln>
                <a:solidFill>
                  <a:srgbClr val="F2ECD2"/>
                </a:solidFill>
                <a:effectLst/>
                <a:uLnTx/>
                <a:uFillTx/>
                <a:latin typeface="Bree Serif"/>
                <a:sym typeface="Bree Serif"/>
              </a:rPr>
              <a:t>4</a:t>
            </a:r>
          </a:p>
        </p:txBody>
      </p:sp>
    </p:spTree>
    <p:extLst>
      <p:ext uri="{BB962C8B-B14F-4D97-AF65-F5344CB8AC3E}">
        <p14:creationId xmlns:p14="http://schemas.microsoft.com/office/powerpoint/2010/main" val="33889292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FFCB1B8-4157-D0F7-2478-C798FA72445D}"/>
              </a:ext>
            </a:extLst>
          </p:cNvPr>
          <p:cNvSpPr>
            <a:spLocks noGrp="1"/>
          </p:cNvSpPr>
          <p:nvPr>
            <p:ph type="title"/>
          </p:nvPr>
        </p:nvSpPr>
        <p:spPr>
          <a:xfrm>
            <a:off x="199519" y="298019"/>
            <a:ext cx="3579375" cy="478200"/>
          </a:xfrm>
        </p:spPr>
        <p:txBody>
          <a:bodyPr wrap="square" anchor="t">
            <a:noAutofit/>
          </a:bodyPr>
          <a:lstStyle/>
          <a:p>
            <a:pPr>
              <a:lnSpc>
                <a:spcPct val="90000"/>
              </a:lnSpc>
            </a:pPr>
            <a:r>
              <a:rPr lang="en-US" sz="2800" dirty="0"/>
              <a:t>Key Question 1</a:t>
            </a:r>
          </a:p>
        </p:txBody>
      </p:sp>
      <p:sp>
        <p:nvSpPr>
          <p:cNvPr id="9" name="TextBox 8">
            <a:extLst>
              <a:ext uri="{FF2B5EF4-FFF2-40B4-BE49-F238E27FC236}">
                <a16:creationId xmlns:a16="http://schemas.microsoft.com/office/drawing/2014/main" id="{6F222647-F23C-F363-496C-2BB23A007529}"/>
              </a:ext>
            </a:extLst>
          </p:cNvPr>
          <p:cNvSpPr txBox="1"/>
          <p:nvPr/>
        </p:nvSpPr>
        <p:spPr>
          <a:xfrm>
            <a:off x="3674751" y="1027252"/>
            <a:ext cx="4909904" cy="3468257"/>
          </a:xfrm>
          <a:prstGeom prst="rect">
            <a:avLst/>
          </a:prstGeom>
          <a:noFill/>
        </p:spPr>
        <p:txBody>
          <a:bodyPr wrap="square" anchor="ctr">
            <a:spAutoFit/>
          </a:bodyPr>
          <a:lstStyle/>
          <a:p>
            <a:pPr marL="171450" indent="-171450">
              <a:lnSpc>
                <a:spcPct val="150000"/>
              </a:lnSpc>
              <a:buFont typeface="Arial" panose="020B0604020202020204" pitchFamily="34" charset="0"/>
              <a:buChar char="•"/>
            </a:pPr>
            <a:r>
              <a:rPr lang="en-US" sz="900" b="1" dirty="0">
                <a:solidFill>
                  <a:schemeClr val="tx1"/>
                </a:solidFill>
                <a:latin typeface="Kanit Light" panose="020B0604020202020204" charset="-34"/>
                <a:cs typeface="Kanit Light" panose="020B0604020202020204" charset="-34"/>
              </a:rPr>
              <a:t>Annual members</a:t>
            </a:r>
            <a:r>
              <a:rPr lang="en-US" sz="900" dirty="0">
                <a:solidFill>
                  <a:schemeClr val="tx1"/>
                </a:solidFill>
                <a:latin typeface="Kanit Light" panose="020B0604020202020204" charset="-34"/>
                <a:cs typeface="Kanit Light" panose="020B0604020202020204" charset="-34"/>
              </a:rPr>
              <a:t> use Cyclistic bikes primarily for commuting, with </a:t>
            </a:r>
            <a:r>
              <a:rPr lang="en-US" sz="900" b="1" dirty="0">
                <a:solidFill>
                  <a:schemeClr val="tx1"/>
                </a:solidFill>
                <a:latin typeface="Kanit Light" panose="020B0604020202020204" charset="-34"/>
                <a:cs typeface="Kanit Light" panose="020B0604020202020204" charset="-34"/>
              </a:rPr>
              <a:t>consistent weekday usage</a:t>
            </a:r>
            <a:r>
              <a:rPr lang="en-US" sz="900" dirty="0">
                <a:solidFill>
                  <a:schemeClr val="tx1"/>
                </a:solidFill>
                <a:latin typeface="Kanit Light" panose="020B0604020202020204" charset="-34"/>
                <a:cs typeface="Kanit Light" panose="020B0604020202020204" charset="-34"/>
              </a:rPr>
              <a:t> and preference for </a:t>
            </a:r>
            <a:r>
              <a:rPr lang="en-US" sz="900" b="1" dirty="0">
                <a:solidFill>
                  <a:schemeClr val="tx1"/>
                </a:solidFill>
                <a:latin typeface="Kanit Light" panose="020B0604020202020204" charset="-34"/>
                <a:cs typeface="Kanit Light" panose="020B0604020202020204" charset="-34"/>
              </a:rPr>
              <a:t>classic bikes</a:t>
            </a:r>
            <a:r>
              <a:rPr lang="en-US" sz="900" dirty="0">
                <a:solidFill>
                  <a:schemeClr val="tx1"/>
                </a:solidFill>
                <a:latin typeface="Kanit Light" panose="020B0604020202020204" charset="-34"/>
                <a:cs typeface="Kanit Light" panose="020B0604020202020204" charset="-34"/>
              </a:rPr>
              <a:t>.</a:t>
            </a:r>
          </a:p>
          <a:p>
            <a:pPr marL="171450" indent="-171450">
              <a:buFont typeface="Arial" panose="020B0604020202020204" pitchFamily="34" charset="0"/>
              <a:buChar char="•"/>
            </a:pPr>
            <a:endParaRPr lang="en-US" sz="900" dirty="0">
              <a:solidFill>
                <a:schemeClr val="tx1"/>
              </a:solidFill>
              <a:latin typeface="Kanit Light" panose="020B0604020202020204" charset="-34"/>
              <a:cs typeface="Kanit Light" panose="020B0604020202020204" charset="-34"/>
            </a:endParaRPr>
          </a:p>
          <a:p>
            <a:pPr marL="171450" indent="-171450">
              <a:lnSpc>
                <a:spcPct val="150000"/>
              </a:lnSpc>
              <a:buFont typeface="Arial" panose="020B0604020202020204" pitchFamily="34" charset="0"/>
              <a:buChar char="•"/>
            </a:pPr>
            <a:r>
              <a:rPr lang="en-US" sz="900" dirty="0">
                <a:solidFill>
                  <a:schemeClr val="tx1"/>
                </a:solidFill>
                <a:latin typeface="Kanit Light" panose="020B0604020202020204" charset="-34"/>
                <a:cs typeface="Kanit Light" panose="020B0604020202020204" charset="-34"/>
              </a:rPr>
              <a:t>They maintain </a:t>
            </a:r>
            <a:r>
              <a:rPr lang="en-US" sz="900" b="1" dirty="0">
                <a:solidFill>
                  <a:schemeClr val="tx1"/>
                </a:solidFill>
                <a:latin typeface="Kanit Light" panose="020B0604020202020204" charset="-34"/>
                <a:cs typeface="Kanit Light" panose="020B0604020202020204" charset="-34"/>
              </a:rPr>
              <a:t>stable ride counts</a:t>
            </a:r>
            <a:r>
              <a:rPr lang="en-US" sz="900" dirty="0">
                <a:solidFill>
                  <a:schemeClr val="tx1"/>
                </a:solidFill>
                <a:latin typeface="Kanit Light" panose="020B0604020202020204" charset="-34"/>
                <a:cs typeface="Kanit Light" panose="020B0604020202020204" charset="-34"/>
              </a:rPr>
              <a:t> month-to-month, with slightly </a:t>
            </a:r>
            <a:r>
              <a:rPr lang="en-US" sz="900" b="1" dirty="0">
                <a:solidFill>
                  <a:schemeClr val="tx1"/>
                </a:solidFill>
                <a:latin typeface="Kanit Light" panose="020B0604020202020204" charset="-34"/>
                <a:cs typeface="Kanit Light" panose="020B0604020202020204" charset="-34"/>
              </a:rPr>
              <a:t>higher usage</a:t>
            </a:r>
            <a:r>
              <a:rPr lang="en-US" sz="900" dirty="0">
                <a:solidFill>
                  <a:schemeClr val="tx1"/>
                </a:solidFill>
                <a:latin typeface="Kanit Light" panose="020B0604020202020204" charset="-34"/>
                <a:cs typeface="Kanit Light" panose="020B0604020202020204" charset="-34"/>
              </a:rPr>
              <a:t> during warmer months.</a:t>
            </a:r>
          </a:p>
          <a:p>
            <a:pPr marL="171450" indent="-171450">
              <a:buFont typeface="Arial" panose="020B0604020202020204" pitchFamily="34" charset="0"/>
              <a:buChar char="•"/>
            </a:pPr>
            <a:endParaRPr lang="en-US" sz="900" dirty="0">
              <a:solidFill>
                <a:schemeClr val="tx1"/>
              </a:solidFill>
              <a:latin typeface="Kanit Light" panose="020B0604020202020204" charset="-34"/>
              <a:cs typeface="Kanit Light" panose="020B0604020202020204" charset="-34"/>
            </a:endParaRPr>
          </a:p>
          <a:p>
            <a:pPr marL="171450" indent="-171450">
              <a:lnSpc>
                <a:spcPct val="150000"/>
              </a:lnSpc>
              <a:buFont typeface="Arial" panose="020B0604020202020204" pitchFamily="34" charset="0"/>
              <a:buChar char="•"/>
            </a:pPr>
            <a:r>
              <a:rPr lang="en-US" sz="900" b="1" dirty="0">
                <a:solidFill>
                  <a:schemeClr val="tx1"/>
                </a:solidFill>
                <a:latin typeface="Kanit Light" panose="020B0604020202020204" charset="-34"/>
                <a:cs typeface="Kanit Light" panose="020B0604020202020204" charset="-34"/>
              </a:rPr>
              <a:t>Casual riders</a:t>
            </a:r>
            <a:r>
              <a:rPr lang="en-US" sz="900" dirty="0">
                <a:solidFill>
                  <a:schemeClr val="tx1"/>
                </a:solidFill>
                <a:latin typeface="Kanit Light" panose="020B0604020202020204" charset="-34"/>
                <a:cs typeface="Kanit Light" panose="020B0604020202020204" charset="-34"/>
              </a:rPr>
              <a:t> use Cyclistic bikes for leisure, showing </a:t>
            </a:r>
            <a:r>
              <a:rPr lang="en-US" sz="900" b="1" dirty="0">
                <a:solidFill>
                  <a:schemeClr val="tx1"/>
                </a:solidFill>
                <a:latin typeface="Kanit Light" panose="020B0604020202020204" charset="-34"/>
                <a:cs typeface="Kanit Light" panose="020B0604020202020204" charset="-34"/>
              </a:rPr>
              <a:t>increased usage on weekends</a:t>
            </a:r>
            <a:r>
              <a:rPr lang="en-US" sz="900" dirty="0">
                <a:solidFill>
                  <a:schemeClr val="tx1"/>
                </a:solidFill>
                <a:latin typeface="Kanit Light" panose="020B0604020202020204" charset="-34"/>
                <a:cs typeface="Kanit Light" panose="020B0604020202020204" charset="-34"/>
              </a:rPr>
              <a:t> and during </a:t>
            </a:r>
            <a:r>
              <a:rPr lang="en-US" sz="900" b="1" dirty="0">
                <a:solidFill>
                  <a:schemeClr val="tx1"/>
                </a:solidFill>
                <a:latin typeface="Kanit Light" panose="020B0604020202020204" charset="-34"/>
                <a:cs typeface="Kanit Light" panose="020B0604020202020204" charset="-34"/>
              </a:rPr>
              <a:t>warmer quarters</a:t>
            </a:r>
            <a:r>
              <a:rPr lang="en-US" sz="900" dirty="0">
                <a:solidFill>
                  <a:schemeClr val="tx1"/>
                </a:solidFill>
                <a:latin typeface="Kanit Light" panose="020B0604020202020204" charset="-34"/>
                <a:cs typeface="Kanit Light" panose="020B0604020202020204" charset="-34"/>
              </a:rPr>
              <a:t>.</a:t>
            </a:r>
          </a:p>
          <a:p>
            <a:pPr marL="171450" indent="-171450">
              <a:buFont typeface="Arial" panose="020B0604020202020204" pitchFamily="34" charset="0"/>
              <a:buChar char="•"/>
            </a:pPr>
            <a:endParaRPr lang="en-US" sz="900" dirty="0">
              <a:solidFill>
                <a:schemeClr val="tx1"/>
              </a:solidFill>
              <a:latin typeface="Kanit Light" panose="020B0604020202020204" charset="-34"/>
              <a:cs typeface="Kanit Light" panose="020B0604020202020204" charset="-34"/>
            </a:endParaRPr>
          </a:p>
          <a:p>
            <a:pPr marL="171450" indent="-171450">
              <a:lnSpc>
                <a:spcPct val="150000"/>
              </a:lnSpc>
              <a:buFont typeface="Arial" panose="020B0604020202020204" pitchFamily="34" charset="0"/>
              <a:buChar char="•"/>
            </a:pPr>
            <a:r>
              <a:rPr lang="en-US" sz="900" dirty="0">
                <a:solidFill>
                  <a:schemeClr val="tx1"/>
                </a:solidFill>
                <a:latin typeface="Kanit Light" panose="020B0604020202020204" charset="-34"/>
                <a:cs typeface="Kanit Light" panose="020B0604020202020204" charset="-34"/>
              </a:rPr>
              <a:t>They prefer </a:t>
            </a:r>
            <a:r>
              <a:rPr lang="en-US" sz="900" b="1" dirty="0">
                <a:solidFill>
                  <a:schemeClr val="tx1"/>
                </a:solidFill>
                <a:latin typeface="Kanit Light" panose="020B0604020202020204" charset="-34"/>
                <a:cs typeface="Kanit Light" panose="020B0604020202020204" charset="-34"/>
              </a:rPr>
              <a:t>electric bikes</a:t>
            </a:r>
            <a:r>
              <a:rPr lang="en-US" sz="900" dirty="0">
                <a:solidFill>
                  <a:schemeClr val="tx1"/>
                </a:solidFill>
                <a:latin typeface="Kanit Light" panose="020B0604020202020204" charset="-34"/>
                <a:cs typeface="Kanit Light" panose="020B0604020202020204" charset="-34"/>
              </a:rPr>
              <a:t> for longer excursions and display more </a:t>
            </a:r>
            <a:r>
              <a:rPr lang="en-US" sz="900" b="1" dirty="0">
                <a:solidFill>
                  <a:schemeClr val="tx1"/>
                </a:solidFill>
                <a:latin typeface="Kanit Light" panose="020B0604020202020204" charset="-34"/>
                <a:cs typeface="Kanit Light" panose="020B0604020202020204" charset="-34"/>
              </a:rPr>
              <a:t>fluctuation in bike usage</a:t>
            </a:r>
            <a:r>
              <a:rPr lang="en-US" sz="900" dirty="0">
                <a:solidFill>
                  <a:schemeClr val="tx1"/>
                </a:solidFill>
                <a:latin typeface="Kanit Light" panose="020B0604020202020204" charset="-34"/>
                <a:cs typeface="Kanit Light" panose="020B0604020202020204" charset="-34"/>
              </a:rPr>
              <a:t>, with </a:t>
            </a:r>
            <a:r>
              <a:rPr lang="en-US" sz="900" b="1" dirty="0">
                <a:solidFill>
                  <a:schemeClr val="tx1"/>
                </a:solidFill>
                <a:latin typeface="Kanit Light" panose="020B0604020202020204" charset="-34"/>
                <a:cs typeface="Kanit Light" panose="020B0604020202020204" charset="-34"/>
              </a:rPr>
              <a:t>higher ride counts</a:t>
            </a:r>
            <a:r>
              <a:rPr lang="en-US" sz="900" dirty="0">
                <a:solidFill>
                  <a:schemeClr val="tx1"/>
                </a:solidFill>
                <a:latin typeface="Kanit Light" panose="020B0604020202020204" charset="-34"/>
                <a:cs typeface="Kanit Light" panose="020B0604020202020204" charset="-34"/>
              </a:rPr>
              <a:t> during warmer months.</a:t>
            </a:r>
          </a:p>
          <a:p>
            <a:pPr marL="171450" indent="-171450">
              <a:buFont typeface="Arial" panose="020B0604020202020204" pitchFamily="34" charset="0"/>
              <a:buChar char="•"/>
            </a:pPr>
            <a:endParaRPr lang="en-US" sz="900" b="1" dirty="0">
              <a:solidFill>
                <a:schemeClr val="tx1"/>
              </a:solidFill>
              <a:latin typeface="Kanit Light" panose="020B0604020202020204" charset="-34"/>
              <a:cs typeface="Kanit Light" panose="020B0604020202020204" charset="-34"/>
            </a:endParaRPr>
          </a:p>
          <a:p>
            <a:pPr marL="171450" indent="-171450">
              <a:lnSpc>
                <a:spcPct val="150000"/>
              </a:lnSpc>
              <a:buFont typeface="Arial" panose="020B0604020202020204" pitchFamily="34" charset="0"/>
              <a:buChar char="•"/>
            </a:pPr>
            <a:r>
              <a:rPr lang="en-US" sz="900" b="1" dirty="0">
                <a:solidFill>
                  <a:schemeClr val="tx1"/>
                </a:solidFill>
                <a:latin typeface="Kanit Light" panose="020B0604020202020204" charset="-34"/>
                <a:cs typeface="Kanit Light" panose="020B0604020202020204" charset="-34"/>
              </a:rPr>
              <a:t>Seasonal variations</a:t>
            </a:r>
            <a:r>
              <a:rPr lang="en-US" sz="900" dirty="0">
                <a:solidFill>
                  <a:schemeClr val="tx1"/>
                </a:solidFill>
                <a:latin typeface="Kanit Light" panose="020B0604020202020204" charset="-34"/>
                <a:cs typeface="Kanit Light" panose="020B0604020202020204" charset="-34"/>
              </a:rPr>
              <a:t> impact both groups, but casual riders' usage is more influenced by weather conditions, peaking in warmer months.</a:t>
            </a:r>
          </a:p>
          <a:p>
            <a:pPr marL="171450" indent="-171450">
              <a:buFont typeface="Arial" panose="020B0604020202020204" pitchFamily="34" charset="0"/>
              <a:buChar char="•"/>
            </a:pPr>
            <a:endParaRPr lang="en-US" sz="900" dirty="0">
              <a:solidFill>
                <a:schemeClr val="tx1"/>
              </a:solidFill>
              <a:latin typeface="Kanit Light" panose="020B0604020202020204" charset="-34"/>
              <a:cs typeface="Kanit Light" panose="020B0604020202020204" charset="-34"/>
            </a:endParaRPr>
          </a:p>
          <a:p>
            <a:pPr marL="171450" indent="-171450">
              <a:lnSpc>
                <a:spcPct val="150000"/>
              </a:lnSpc>
              <a:buFont typeface="Arial" panose="020B0604020202020204" pitchFamily="34" charset="0"/>
              <a:buChar char="•"/>
            </a:pPr>
            <a:r>
              <a:rPr lang="en-US" sz="900" dirty="0">
                <a:solidFill>
                  <a:schemeClr val="tx1"/>
                </a:solidFill>
                <a:latin typeface="Kanit Light" panose="020B0604020202020204" charset="-34"/>
                <a:cs typeface="Kanit Light" panose="020B0604020202020204" charset="-34"/>
              </a:rPr>
              <a:t>Overall, these patterns highlight distinct needs and motivations within Cyclistic's user base, with </a:t>
            </a:r>
            <a:r>
              <a:rPr lang="en-US" sz="900" b="1" dirty="0">
                <a:solidFill>
                  <a:schemeClr val="tx1"/>
                </a:solidFill>
                <a:latin typeface="Kanit Light" panose="020B0604020202020204" charset="-34"/>
                <a:cs typeface="Kanit Light" panose="020B0604020202020204" charset="-34"/>
              </a:rPr>
              <a:t>annual members</a:t>
            </a:r>
            <a:r>
              <a:rPr lang="en-US" sz="900" dirty="0">
                <a:solidFill>
                  <a:schemeClr val="tx1"/>
                </a:solidFill>
                <a:latin typeface="Kanit Light" panose="020B0604020202020204" charset="-34"/>
                <a:cs typeface="Kanit Light" panose="020B0604020202020204" charset="-34"/>
              </a:rPr>
              <a:t> relying on </a:t>
            </a:r>
            <a:r>
              <a:rPr lang="en-US" sz="900" b="1" dirty="0">
                <a:solidFill>
                  <a:schemeClr val="tx1"/>
                </a:solidFill>
                <a:latin typeface="Kanit Light" panose="020B0604020202020204" charset="-34"/>
                <a:cs typeface="Kanit Light" panose="020B0604020202020204" charset="-34"/>
              </a:rPr>
              <a:t>daily transportation</a:t>
            </a:r>
            <a:r>
              <a:rPr lang="en-US" sz="900" dirty="0">
                <a:solidFill>
                  <a:schemeClr val="tx1"/>
                </a:solidFill>
                <a:latin typeface="Kanit Light" panose="020B0604020202020204" charset="-34"/>
                <a:cs typeface="Kanit Light" panose="020B0604020202020204" charset="-34"/>
              </a:rPr>
              <a:t> and </a:t>
            </a:r>
            <a:r>
              <a:rPr lang="en-US" sz="900" b="1" dirty="0">
                <a:solidFill>
                  <a:schemeClr val="tx1"/>
                </a:solidFill>
                <a:latin typeface="Kanit Light" panose="020B0604020202020204" charset="-34"/>
                <a:cs typeface="Kanit Light" panose="020B0604020202020204" charset="-34"/>
              </a:rPr>
              <a:t>casual riders</a:t>
            </a:r>
            <a:r>
              <a:rPr lang="en-US" sz="900" dirty="0">
                <a:solidFill>
                  <a:schemeClr val="tx1"/>
                </a:solidFill>
                <a:latin typeface="Kanit Light" panose="020B0604020202020204" charset="-34"/>
                <a:cs typeface="Kanit Light" panose="020B0604020202020204" charset="-34"/>
              </a:rPr>
              <a:t> opting for </a:t>
            </a:r>
            <a:r>
              <a:rPr lang="en-US" sz="900" b="1" dirty="0">
                <a:solidFill>
                  <a:schemeClr val="tx1"/>
                </a:solidFill>
                <a:latin typeface="Kanit Light" panose="020B0604020202020204" charset="-34"/>
                <a:cs typeface="Kanit Light" panose="020B0604020202020204" charset="-34"/>
              </a:rPr>
              <a:t>recreational biking</a:t>
            </a:r>
            <a:r>
              <a:rPr lang="en-US" sz="900" dirty="0">
                <a:solidFill>
                  <a:schemeClr val="tx1"/>
                </a:solidFill>
                <a:latin typeface="Kanit Light" panose="020B0604020202020204" charset="-34"/>
                <a:cs typeface="Kanit Light" panose="020B0604020202020204" charset="-34"/>
              </a:rPr>
              <a:t>.</a:t>
            </a:r>
          </a:p>
        </p:txBody>
      </p:sp>
      <p:sp>
        <p:nvSpPr>
          <p:cNvPr id="16" name="Rounded Rectangle 143">
            <a:extLst>
              <a:ext uri="{FF2B5EF4-FFF2-40B4-BE49-F238E27FC236}">
                <a16:creationId xmlns:a16="http://schemas.microsoft.com/office/drawing/2014/main" id="{781C871C-CAE3-7A17-A728-A989311702CB}"/>
              </a:ext>
            </a:extLst>
          </p:cNvPr>
          <p:cNvSpPr/>
          <p:nvPr/>
        </p:nvSpPr>
        <p:spPr>
          <a:xfrm>
            <a:off x="866915" y="1679354"/>
            <a:ext cx="2244585" cy="1998024"/>
          </a:xfrm>
          <a:prstGeom prst="roundRect">
            <a:avLst/>
          </a:prstGeom>
          <a:solidFill>
            <a:schemeClr val="accent1">
              <a:alpha val="40000"/>
            </a:schemeClr>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lvl="1"/>
            <a:endParaRPr lang="en-US" sz="1100" dirty="0">
              <a:solidFill>
                <a:schemeClr val="tx1"/>
              </a:solidFill>
              <a:effectLst>
                <a:outerShdw blurRad="38100" dist="38100" dir="2700000" algn="tl">
                  <a:srgbClr val="000000">
                    <a:alpha val="43137"/>
                  </a:srgbClr>
                </a:outerShdw>
              </a:effectLst>
              <a:latin typeface="Kanit Light" panose="020B0604020202020204" charset="-34"/>
              <a:cs typeface="Kanit Light" panose="020B0604020202020204" charset="-34"/>
            </a:endParaRPr>
          </a:p>
          <a:p>
            <a:pPr lvl="1"/>
            <a:endParaRPr lang="en-US" sz="1100" dirty="0">
              <a:solidFill>
                <a:schemeClr val="tx1"/>
              </a:solidFill>
              <a:effectLst>
                <a:outerShdw blurRad="38100" dist="38100" dir="2700000" algn="tl">
                  <a:srgbClr val="000000">
                    <a:alpha val="43137"/>
                  </a:srgbClr>
                </a:outerShdw>
              </a:effectLst>
              <a:latin typeface="Kanit Light" panose="020B0604020202020204" charset="-34"/>
              <a:cs typeface="Kanit Light" panose="020B0604020202020204" charset="-34"/>
            </a:endParaRPr>
          </a:p>
          <a:p>
            <a:pPr lvl="1"/>
            <a:endParaRPr lang="en-US" sz="1100" dirty="0">
              <a:solidFill>
                <a:schemeClr val="tx1"/>
              </a:solidFill>
              <a:effectLst>
                <a:outerShdw blurRad="38100" dist="38100" dir="2700000" algn="tl">
                  <a:srgbClr val="000000">
                    <a:alpha val="43137"/>
                  </a:srgbClr>
                </a:outerShdw>
              </a:effectLst>
              <a:latin typeface="Kanit Light" panose="020B0604020202020204" charset="-34"/>
              <a:cs typeface="Kanit Light" panose="020B0604020202020204" charset="-34"/>
            </a:endParaRPr>
          </a:p>
          <a:p>
            <a:pPr lvl="1"/>
            <a:r>
              <a:rPr lang="en-US" sz="1100" dirty="0">
                <a:solidFill>
                  <a:schemeClr val="tx1"/>
                </a:solidFill>
                <a:effectLst>
                  <a:outerShdw blurRad="38100" dist="38100" dir="2700000" algn="tl">
                    <a:srgbClr val="000000">
                      <a:alpha val="43137"/>
                    </a:srgbClr>
                  </a:outerShdw>
                </a:effectLst>
                <a:latin typeface="Kanit Light" panose="020B0604020202020204" charset="-34"/>
                <a:cs typeface="Kanit Light" panose="020B0604020202020204" charset="-34"/>
              </a:rPr>
              <a:t>How do Annual Members and Casual Riders use Cyclistic Bikes differently?</a:t>
            </a:r>
          </a:p>
        </p:txBody>
      </p:sp>
      <p:grpSp>
        <p:nvGrpSpPr>
          <p:cNvPr id="17" name="Group 16">
            <a:extLst>
              <a:ext uri="{FF2B5EF4-FFF2-40B4-BE49-F238E27FC236}">
                <a16:creationId xmlns:a16="http://schemas.microsoft.com/office/drawing/2014/main" id="{4BDBAB0B-E69B-9E71-99E4-C26BE9E28C57}"/>
              </a:ext>
            </a:extLst>
          </p:cNvPr>
          <p:cNvGrpSpPr/>
          <p:nvPr/>
        </p:nvGrpSpPr>
        <p:grpSpPr>
          <a:xfrm>
            <a:off x="866916" y="1679353"/>
            <a:ext cx="2244585" cy="527791"/>
            <a:chOff x="1482" y="-2"/>
            <a:chExt cx="1445149" cy="855735"/>
          </a:xfrm>
        </p:grpSpPr>
        <p:sp>
          <p:nvSpPr>
            <p:cNvPr id="18" name="Rectangle 145">
              <a:extLst>
                <a:ext uri="{FF2B5EF4-FFF2-40B4-BE49-F238E27FC236}">
                  <a16:creationId xmlns:a16="http://schemas.microsoft.com/office/drawing/2014/main" id="{D37A3E4F-7E60-E125-CB7A-2481668E5B29}"/>
                </a:ext>
              </a:extLst>
            </p:cNvPr>
            <p:cNvSpPr/>
            <p:nvPr/>
          </p:nvSpPr>
          <p:spPr>
            <a:xfrm>
              <a:off x="1482" y="0"/>
              <a:ext cx="1445149" cy="578059"/>
            </a:xfrm>
            <a:prstGeom prst="round2SameRect">
              <a:avLst/>
            </a:prstGeom>
            <a:ln/>
          </p:spPr>
          <p:style>
            <a:lnRef idx="2">
              <a:schemeClr val="accent1">
                <a:shade val="15000"/>
              </a:schemeClr>
            </a:lnRef>
            <a:fillRef idx="1">
              <a:schemeClr val="accent1"/>
            </a:fillRef>
            <a:effectRef idx="0">
              <a:schemeClr val="accent1"/>
            </a:effectRef>
            <a:fontRef idx="minor">
              <a:schemeClr val="lt1"/>
            </a:fontRef>
          </p:style>
          <p:txBody>
            <a:bodyPr/>
            <a:lstStyle/>
            <a:p>
              <a:endParaRPr lang="en-US"/>
            </a:p>
          </p:txBody>
        </p:sp>
        <p:sp>
          <p:nvSpPr>
            <p:cNvPr id="19" name="TextBox 18">
              <a:extLst>
                <a:ext uri="{FF2B5EF4-FFF2-40B4-BE49-F238E27FC236}">
                  <a16:creationId xmlns:a16="http://schemas.microsoft.com/office/drawing/2014/main" id="{B666334A-BD78-ABD2-1223-7619EE8AF768}"/>
                </a:ext>
              </a:extLst>
            </p:cNvPr>
            <p:cNvSpPr txBox="1"/>
            <p:nvPr/>
          </p:nvSpPr>
          <p:spPr>
            <a:xfrm>
              <a:off x="1482" y="-2"/>
              <a:ext cx="1445149" cy="855735"/>
            </a:xfrm>
            <a:prstGeom prst="round2SameRect">
              <a:avLst/>
            </a:prstGeom>
            <a:ln/>
          </p:spPr>
          <p:style>
            <a:lnRef idx="2">
              <a:schemeClr val="accent1">
                <a:shade val="15000"/>
              </a:schemeClr>
            </a:lnRef>
            <a:fillRef idx="1">
              <a:schemeClr val="accent1"/>
            </a:fillRef>
            <a:effectRef idx="0">
              <a:schemeClr val="accent1"/>
            </a:effectRef>
            <a:fontRef idx="minor">
              <a:schemeClr val="lt1"/>
            </a:fontRef>
          </p:style>
          <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sz="1200" u="sng" kern="1200" dirty="0">
                  <a:solidFill>
                    <a:schemeClr val="accent2"/>
                  </a:solidFill>
                  <a:latin typeface="Bree Serif" panose="020B0604020202020204" charset="0"/>
                </a:rPr>
                <a:t>Question 1</a:t>
              </a:r>
            </a:p>
          </p:txBody>
        </p:sp>
      </p:grpSp>
    </p:spTree>
    <p:extLst>
      <p:ext uri="{BB962C8B-B14F-4D97-AF65-F5344CB8AC3E}">
        <p14:creationId xmlns:p14="http://schemas.microsoft.com/office/powerpoint/2010/main" val="2641748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FFCB1B8-4157-D0F7-2478-C798FA72445D}"/>
              </a:ext>
            </a:extLst>
          </p:cNvPr>
          <p:cNvSpPr>
            <a:spLocks noGrp="1"/>
          </p:cNvSpPr>
          <p:nvPr>
            <p:ph type="title"/>
          </p:nvPr>
        </p:nvSpPr>
        <p:spPr>
          <a:xfrm>
            <a:off x="199519" y="298019"/>
            <a:ext cx="3579375" cy="478200"/>
          </a:xfrm>
        </p:spPr>
        <p:txBody>
          <a:bodyPr wrap="square" anchor="t">
            <a:noAutofit/>
          </a:bodyPr>
          <a:lstStyle/>
          <a:p>
            <a:pPr>
              <a:lnSpc>
                <a:spcPct val="90000"/>
              </a:lnSpc>
            </a:pPr>
            <a:r>
              <a:rPr lang="en-US" sz="2800" dirty="0"/>
              <a:t>Key Question 2</a:t>
            </a:r>
          </a:p>
        </p:txBody>
      </p:sp>
      <p:sp>
        <p:nvSpPr>
          <p:cNvPr id="9" name="TextBox 8">
            <a:extLst>
              <a:ext uri="{FF2B5EF4-FFF2-40B4-BE49-F238E27FC236}">
                <a16:creationId xmlns:a16="http://schemas.microsoft.com/office/drawing/2014/main" id="{6F222647-F23C-F363-496C-2BB23A007529}"/>
              </a:ext>
            </a:extLst>
          </p:cNvPr>
          <p:cNvSpPr txBox="1"/>
          <p:nvPr/>
        </p:nvSpPr>
        <p:spPr>
          <a:xfrm>
            <a:off x="3674751" y="1304252"/>
            <a:ext cx="4909904" cy="2914259"/>
          </a:xfrm>
          <a:prstGeom prst="rect">
            <a:avLst/>
          </a:prstGeom>
          <a:noFill/>
        </p:spPr>
        <p:txBody>
          <a:bodyPr wrap="square" anchor="ctr">
            <a:spAutoFit/>
          </a:bodyPr>
          <a:lstStyle/>
          <a:p>
            <a:pPr marL="285750" indent="-285750">
              <a:lnSpc>
                <a:spcPct val="150000"/>
              </a:lnSpc>
              <a:buFont typeface="Arial" panose="020B0604020202020204" pitchFamily="34" charset="0"/>
              <a:buChar char="•"/>
            </a:pPr>
            <a:r>
              <a:rPr lang="en-US" sz="900" b="1" dirty="0">
                <a:solidFill>
                  <a:schemeClr val="tx1"/>
                </a:solidFill>
                <a:latin typeface="Kanit Light" panose="020B0604020202020204" charset="-34"/>
                <a:cs typeface="Kanit Light" panose="020B0604020202020204" charset="-34"/>
              </a:rPr>
              <a:t>Casual riders</a:t>
            </a:r>
            <a:r>
              <a:rPr lang="en-US" sz="900" dirty="0">
                <a:solidFill>
                  <a:schemeClr val="tx1"/>
                </a:solidFill>
                <a:latin typeface="Kanit Light" panose="020B0604020202020204" charset="-34"/>
                <a:cs typeface="Kanit Light" panose="020B0604020202020204" charset="-34"/>
              </a:rPr>
              <a:t> may find Cyclistic annual memberships appealing due to potential </a:t>
            </a:r>
            <a:r>
              <a:rPr lang="en-US" sz="900" b="1" dirty="0">
                <a:solidFill>
                  <a:schemeClr val="tx1"/>
                </a:solidFill>
                <a:latin typeface="Kanit Light" panose="020B0604020202020204" charset="-34"/>
                <a:cs typeface="Kanit Light" panose="020B0604020202020204" charset="-34"/>
              </a:rPr>
              <a:t>cost savings</a:t>
            </a:r>
            <a:r>
              <a:rPr lang="en-US" sz="900" dirty="0">
                <a:solidFill>
                  <a:schemeClr val="tx1"/>
                </a:solidFill>
                <a:latin typeface="Kanit Light" panose="020B0604020202020204" charset="-34"/>
                <a:cs typeface="Kanit Light" panose="020B0604020202020204" charset="-34"/>
              </a:rPr>
              <a:t> and enhanced </a:t>
            </a:r>
            <a:r>
              <a:rPr lang="en-US" sz="900" b="1" dirty="0">
                <a:solidFill>
                  <a:schemeClr val="tx1"/>
                </a:solidFill>
                <a:latin typeface="Kanit Light" panose="020B0604020202020204" charset="-34"/>
                <a:cs typeface="Kanit Light" panose="020B0604020202020204" charset="-34"/>
              </a:rPr>
              <a:t>convenience</a:t>
            </a:r>
            <a:r>
              <a:rPr lang="en-US" sz="900" dirty="0">
                <a:solidFill>
                  <a:schemeClr val="tx1"/>
                </a:solidFill>
                <a:latin typeface="Kanit Light" panose="020B0604020202020204" charset="-34"/>
                <a:cs typeface="Kanit Light" panose="020B0604020202020204" charset="-34"/>
              </a:rPr>
              <a:t>.</a:t>
            </a:r>
          </a:p>
          <a:p>
            <a:pPr marL="285750" indent="-285750">
              <a:buFont typeface="Arial" panose="020B0604020202020204" pitchFamily="34" charset="0"/>
              <a:buChar char="•"/>
            </a:pPr>
            <a:endParaRPr lang="en-US" sz="900" b="1" dirty="0">
              <a:solidFill>
                <a:schemeClr val="tx1"/>
              </a:solidFill>
              <a:latin typeface="Kanit Light" panose="020B0604020202020204" charset="-34"/>
              <a:cs typeface="Kanit Light" panose="020B0604020202020204" charset="-34"/>
            </a:endParaRPr>
          </a:p>
          <a:p>
            <a:pPr marL="285750" indent="-285750">
              <a:lnSpc>
                <a:spcPct val="150000"/>
              </a:lnSpc>
              <a:buFont typeface="Arial" panose="020B0604020202020204" pitchFamily="34" charset="0"/>
              <a:buChar char="•"/>
            </a:pPr>
            <a:r>
              <a:rPr lang="en-US" sz="900" b="1" dirty="0">
                <a:solidFill>
                  <a:schemeClr val="tx1"/>
                </a:solidFill>
                <a:latin typeface="Kanit Light" panose="020B0604020202020204" charset="-34"/>
                <a:cs typeface="Kanit Light" panose="020B0604020202020204" charset="-34"/>
              </a:rPr>
              <a:t>Unlimited rides</a:t>
            </a:r>
            <a:r>
              <a:rPr lang="en-US" sz="900" dirty="0">
                <a:solidFill>
                  <a:schemeClr val="tx1"/>
                </a:solidFill>
                <a:latin typeface="Kanit Light" panose="020B0604020202020204" charset="-34"/>
                <a:cs typeface="Kanit Light" panose="020B0604020202020204" charset="-34"/>
              </a:rPr>
              <a:t> without additional costs per trip could make an annual membership </a:t>
            </a:r>
            <a:r>
              <a:rPr lang="en-US" sz="900" b="1" dirty="0">
                <a:solidFill>
                  <a:schemeClr val="tx1"/>
                </a:solidFill>
                <a:latin typeface="Kanit Light" panose="020B0604020202020204" charset="-34"/>
                <a:cs typeface="Kanit Light" panose="020B0604020202020204" charset="-34"/>
              </a:rPr>
              <a:t>economically favorable</a:t>
            </a:r>
            <a:r>
              <a:rPr lang="en-US" sz="900" dirty="0">
                <a:solidFill>
                  <a:schemeClr val="tx1"/>
                </a:solidFill>
                <a:latin typeface="Kanit Light" panose="020B0604020202020204" charset="-34"/>
                <a:cs typeface="Kanit Light" panose="020B0604020202020204" charset="-34"/>
              </a:rPr>
              <a:t> compared to pay-as-you-go options.</a:t>
            </a:r>
          </a:p>
          <a:p>
            <a:pPr marL="285750" indent="-285750">
              <a:buFont typeface="Arial" panose="020B0604020202020204" pitchFamily="34" charset="0"/>
              <a:buChar char="•"/>
            </a:pPr>
            <a:endParaRPr lang="en-US" sz="900" b="1" dirty="0">
              <a:solidFill>
                <a:schemeClr val="tx1"/>
              </a:solidFill>
              <a:latin typeface="Kanit Light" panose="020B0604020202020204" charset="-34"/>
              <a:cs typeface="Kanit Light" panose="020B0604020202020204" charset="-34"/>
            </a:endParaRPr>
          </a:p>
          <a:p>
            <a:pPr marL="285750" indent="-285750">
              <a:lnSpc>
                <a:spcPct val="150000"/>
              </a:lnSpc>
              <a:buFont typeface="Arial" panose="020B0604020202020204" pitchFamily="34" charset="0"/>
              <a:buChar char="•"/>
            </a:pPr>
            <a:r>
              <a:rPr lang="en-US" sz="900" b="1" dirty="0">
                <a:solidFill>
                  <a:schemeClr val="tx1"/>
                </a:solidFill>
                <a:latin typeface="Kanit Light" panose="020B0604020202020204" charset="-34"/>
                <a:cs typeface="Kanit Light" panose="020B0604020202020204" charset="-34"/>
              </a:rPr>
              <a:t>Seamless bike access</a:t>
            </a:r>
            <a:r>
              <a:rPr lang="en-US" sz="900" dirty="0">
                <a:solidFill>
                  <a:schemeClr val="tx1"/>
                </a:solidFill>
                <a:latin typeface="Kanit Light" panose="020B0604020202020204" charset="-34"/>
                <a:cs typeface="Kanit Light" panose="020B0604020202020204" charset="-34"/>
              </a:rPr>
              <a:t> through a membership key or app streamlines the biking experience, eliminating the need to purchase individual passes for each ride.</a:t>
            </a:r>
          </a:p>
          <a:p>
            <a:pPr marL="285750" indent="-285750">
              <a:buFont typeface="Arial" panose="020B0604020202020204" pitchFamily="34" charset="0"/>
              <a:buChar char="•"/>
            </a:pPr>
            <a:endParaRPr lang="en-US" sz="900" b="1" dirty="0">
              <a:solidFill>
                <a:schemeClr val="tx1"/>
              </a:solidFill>
              <a:latin typeface="Kanit Light" panose="020B0604020202020204" charset="-34"/>
              <a:cs typeface="Kanit Light" panose="020B0604020202020204" charset="-34"/>
            </a:endParaRPr>
          </a:p>
          <a:p>
            <a:pPr marL="285750" indent="-285750">
              <a:lnSpc>
                <a:spcPct val="150000"/>
              </a:lnSpc>
              <a:buFont typeface="Arial" panose="020B0604020202020204" pitchFamily="34" charset="0"/>
              <a:buChar char="•"/>
            </a:pPr>
            <a:r>
              <a:rPr lang="en-US" sz="900" b="1" dirty="0">
                <a:solidFill>
                  <a:schemeClr val="tx1"/>
                </a:solidFill>
                <a:latin typeface="Kanit Light" panose="020B0604020202020204" charset="-34"/>
                <a:cs typeface="Kanit Light" panose="020B0604020202020204" charset="-34"/>
              </a:rPr>
              <a:t>Member-exclusive benefits</a:t>
            </a:r>
            <a:r>
              <a:rPr lang="en-US" sz="900" dirty="0">
                <a:solidFill>
                  <a:schemeClr val="tx1"/>
                </a:solidFill>
                <a:latin typeface="Kanit Light" panose="020B0604020202020204" charset="-34"/>
                <a:cs typeface="Kanit Light" panose="020B0604020202020204" charset="-34"/>
              </a:rPr>
              <a:t>, such as priority access to bikes during peak hours, discounts on accessories, and participation in special events or promotions, further </a:t>
            </a:r>
            <a:r>
              <a:rPr lang="en-US" sz="900" b="1" dirty="0">
                <a:solidFill>
                  <a:schemeClr val="tx1"/>
                </a:solidFill>
                <a:latin typeface="Kanit Light" panose="020B0604020202020204" charset="-34"/>
                <a:cs typeface="Kanit Light" panose="020B0604020202020204" charset="-34"/>
              </a:rPr>
              <a:t>incentivize casual riders</a:t>
            </a:r>
            <a:r>
              <a:rPr lang="en-US" sz="900" dirty="0">
                <a:solidFill>
                  <a:schemeClr val="tx1"/>
                </a:solidFill>
                <a:latin typeface="Kanit Light" panose="020B0604020202020204" charset="-34"/>
                <a:cs typeface="Kanit Light" panose="020B0604020202020204" charset="-34"/>
              </a:rPr>
              <a:t> to commit to an annual membership.</a:t>
            </a:r>
          </a:p>
          <a:p>
            <a:pPr marL="285750" indent="-285750">
              <a:buFont typeface="Arial" panose="020B0604020202020204" pitchFamily="34" charset="0"/>
              <a:buChar char="•"/>
            </a:pPr>
            <a:endParaRPr lang="en-US" sz="900" dirty="0">
              <a:solidFill>
                <a:schemeClr val="tx1"/>
              </a:solidFill>
              <a:latin typeface="Kanit Light" panose="020B0604020202020204" charset="-34"/>
              <a:cs typeface="Kanit Light" panose="020B0604020202020204" charset="-34"/>
            </a:endParaRPr>
          </a:p>
          <a:p>
            <a:pPr marL="285750" indent="-285750">
              <a:lnSpc>
                <a:spcPct val="150000"/>
              </a:lnSpc>
              <a:buFont typeface="Arial" panose="020B0604020202020204" pitchFamily="34" charset="0"/>
              <a:buChar char="•"/>
            </a:pPr>
            <a:r>
              <a:rPr lang="en-US" sz="900" dirty="0">
                <a:solidFill>
                  <a:schemeClr val="tx1"/>
                </a:solidFill>
                <a:latin typeface="Kanit Light" panose="020B0604020202020204" charset="-34"/>
                <a:cs typeface="Kanit Light" panose="020B0604020202020204" charset="-34"/>
              </a:rPr>
              <a:t>The </a:t>
            </a:r>
            <a:r>
              <a:rPr lang="en-US" sz="900" b="1" dirty="0">
                <a:solidFill>
                  <a:schemeClr val="tx1"/>
                </a:solidFill>
                <a:latin typeface="Kanit Light" panose="020B0604020202020204" charset="-34"/>
                <a:cs typeface="Kanit Light" panose="020B0604020202020204" charset="-34"/>
              </a:rPr>
              <a:t>added value</a:t>
            </a:r>
            <a:r>
              <a:rPr lang="en-US" sz="900" dirty="0">
                <a:solidFill>
                  <a:schemeClr val="tx1"/>
                </a:solidFill>
                <a:latin typeface="Kanit Light" panose="020B0604020202020204" charset="-34"/>
                <a:cs typeface="Kanit Light" panose="020B0604020202020204" charset="-34"/>
              </a:rPr>
              <a:t> and </a:t>
            </a:r>
            <a:r>
              <a:rPr lang="en-US" sz="900" b="1" dirty="0">
                <a:solidFill>
                  <a:schemeClr val="tx1"/>
                </a:solidFill>
                <a:latin typeface="Kanit Light" panose="020B0604020202020204" charset="-34"/>
                <a:cs typeface="Kanit Light" panose="020B0604020202020204" charset="-34"/>
              </a:rPr>
              <a:t>sense of belonging</a:t>
            </a:r>
            <a:r>
              <a:rPr lang="en-US" sz="900" dirty="0">
                <a:solidFill>
                  <a:schemeClr val="tx1"/>
                </a:solidFill>
                <a:latin typeface="Kanit Light" panose="020B0604020202020204" charset="-34"/>
                <a:cs typeface="Kanit Light" panose="020B0604020202020204" charset="-34"/>
              </a:rPr>
              <a:t> offered by annual memberships can be attractive to casual riders, despite being occasional users.</a:t>
            </a:r>
          </a:p>
        </p:txBody>
      </p:sp>
      <p:sp>
        <p:nvSpPr>
          <p:cNvPr id="16" name="Rounded Rectangle 143">
            <a:extLst>
              <a:ext uri="{FF2B5EF4-FFF2-40B4-BE49-F238E27FC236}">
                <a16:creationId xmlns:a16="http://schemas.microsoft.com/office/drawing/2014/main" id="{781C871C-CAE3-7A17-A728-A989311702CB}"/>
              </a:ext>
            </a:extLst>
          </p:cNvPr>
          <p:cNvSpPr/>
          <p:nvPr/>
        </p:nvSpPr>
        <p:spPr>
          <a:xfrm>
            <a:off x="866915" y="1679354"/>
            <a:ext cx="2244585" cy="1998024"/>
          </a:xfrm>
          <a:prstGeom prst="roundRect">
            <a:avLst/>
          </a:prstGeom>
          <a:solidFill>
            <a:schemeClr val="accent1">
              <a:alpha val="40000"/>
            </a:schemeClr>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lvl="1"/>
            <a:endParaRPr lang="en-US" sz="1100" dirty="0">
              <a:solidFill>
                <a:schemeClr val="tx1"/>
              </a:solidFill>
              <a:effectLst>
                <a:outerShdw blurRad="38100" dist="38100" dir="2700000" algn="tl">
                  <a:srgbClr val="000000">
                    <a:alpha val="43137"/>
                  </a:srgbClr>
                </a:outerShdw>
              </a:effectLst>
              <a:latin typeface="Kanit Light" panose="020B0604020202020204" charset="-34"/>
              <a:cs typeface="Kanit Light" panose="020B0604020202020204" charset="-34"/>
            </a:endParaRPr>
          </a:p>
          <a:p>
            <a:pPr lvl="1"/>
            <a:endParaRPr lang="en-US" sz="1100" dirty="0">
              <a:solidFill>
                <a:schemeClr val="tx1"/>
              </a:solidFill>
              <a:effectLst>
                <a:outerShdw blurRad="38100" dist="38100" dir="2700000" algn="tl">
                  <a:srgbClr val="000000">
                    <a:alpha val="43137"/>
                  </a:srgbClr>
                </a:outerShdw>
              </a:effectLst>
              <a:latin typeface="Kanit Light" panose="020B0604020202020204" charset="-34"/>
              <a:cs typeface="Kanit Light" panose="020B0604020202020204" charset="-34"/>
            </a:endParaRPr>
          </a:p>
          <a:p>
            <a:pPr lvl="1"/>
            <a:endParaRPr lang="en-US" sz="1100" dirty="0">
              <a:solidFill>
                <a:schemeClr val="tx1"/>
              </a:solidFill>
              <a:effectLst>
                <a:outerShdw blurRad="38100" dist="38100" dir="2700000" algn="tl">
                  <a:srgbClr val="000000">
                    <a:alpha val="43137"/>
                  </a:srgbClr>
                </a:outerShdw>
              </a:effectLst>
              <a:latin typeface="Kanit Light" panose="020B0604020202020204" charset="-34"/>
              <a:cs typeface="Kanit Light" panose="020B0604020202020204" charset="-34"/>
            </a:endParaRPr>
          </a:p>
          <a:p>
            <a:pPr lvl="1"/>
            <a:r>
              <a:rPr lang="en-US" sz="1100" dirty="0">
                <a:solidFill>
                  <a:schemeClr val="tx1"/>
                </a:solidFill>
                <a:effectLst>
                  <a:outerShdw blurRad="38100" dist="38100" dir="2700000" algn="tl">
                    <a:srgbClr val="000000">
                      <a:alpha val="43137"/>
                    </a:srgbClr>
                  </a:outerShdw>
                </a:effectLst>
                <a:latin typeface="Kanit Light" panose="020B0604020202020204" charset="-34"/>
                <a:cs typeface="Kanit Light" panose="020B0604020202020204" charset="-34"/>
              </a:rPr>
              <a:t>Why would Casual Riders buy Cyclistic Annual Memberships?</a:t>
            </a:r>
          </a:p>
        </p:txBody>
      </p:sp>
      <p:grpSp>
        <p:nvGrpSpPr>
          <p:cNvPr id="17" name="Group 16">
            <a:extLst>
              <a:ext uri="{FF2B5EF4-FFF2-40B4-BE49-F238E27FC236}">
                <a16:creationId xmlns:a16="http://schemas.microsoft.com/office/drawing/2014/main" id="{4BDBAB0B-E69B-9E71-99E4-C26BE9E28C57}"/>
              </a:ext>
            </a:extLst>
          </p:cNvPr>
          <p:cNvGrpSpPr/>
          <p:nvPr/>
        </p:nvGrpSpPr>
        <p:grpSpPr>
          <a:xfrm>
            <a:off x="866916" y="1679353"/>
            <a:ext cx="2244585" cy="527791"/>
            <a:chOff x="1482" y="-2"/>
            <a:chExt cx="1445149" cy="855735"/>
          </a:xfrm>
        </p:grpSpPr>
        <p:sp>
          <p:nvSpPr>
            <p:cNvPr id="18" name="Rectangle 145">
              <a:extLst>
                <a:ext uri="{FF2B5EF4-FFF2-40B4-BE49-F238E27FC236}">
                  <a16:creationId xmlns:a16="http://schemas.microsoft.com/office/drawing/2014/main" id="{D37A3E4F-7E60-E125-CB7A-2481668E5B29}"/>
                </a:ext>
              </a:extLst>
            </p:cNvPr>
            <p:cNvSpPr/>
            <p:nvPr/>
          </p:nvSpPr>
          <p:spPr>
            <a:xfrm>
              <a:off x="1482" y="0"/>
              <a:ext cx="1445149" cy="578059"/>
            </a:xfrm>
            <a:prstGeom prst="round2SameRect">
              <a:avLst/>
            </a:prstGeom>
            <a:ln/>
          </p:spPr>
          <p:style>
            <a:lnRef idx="2">
              <a:schemeClr val="accent1">
                <a:shade val="15000"/>
              </a:schemeClr>
            </a:lnRef>
            <a:fillRef idx="1">
              <a:schemeClr val="accent1"/>
            </a:fillRef>
            <a:effectRef idx="0">
              <a:schemeClr val="accent1"/>
            </a:effectRef>
            <a:fontRef idx="minor">
              <a:schemeClr val="lt1"/>
            </a:fontRef>
          </p:style>
          <p:txBody>
            <a:bodyPr/>
            <a:lstStyle/>
            <a:p>
              <a:endParaRPr lang="en-US"/>
            </a:p>
          </p:txBody>
        </p:sp>
        <p:sp>
          <p:nvSpPr>
            <p:cNvPr id="19" name="TextBox 18">
              <a:extLst>
                <a:ext uri="{FF2B5EF4-FFF2-40B4-BE49-F238E27FC236}">
                  <a16:creationId xmlns:a16="http://schemas.microsoft.com/office/drawing/2014/main" id="{B666334A-BD78-ABD2-1223-7619EE8AF768}"/>
                </a:ext>
              </a:extLst>
            </p:cNvPr>
            <p:cNvSpPr txBox="1"/>
            <p:nvPr/>
          </p:nvSpPr>
          <p:spPr>
            <a:xfrm>
              <a:off x="1482" y="-2"/>
              <a:ext cx="1445149" cy="855735"/>
            </a:xfrm>
            <a:prstGeom prst="round2SameRect">
              <a:avLst/>
            </a:prstGeom>
            <a:ln/>
          </p:spPr>
          <p:style>
            <a:lnRef idx="2">
              <a:schemeClr val="accent1">
                <a:shade val="15000"/>
              </a:schemeClr>
            </a:lnRef>
            <a:fillRef idx="1">
              <a:schemeClr val="accent1"/>
            </a:fillRef>
            <a:effectRef idx="0">
              <a:schemeClr val="accent1"/>
            </a:effectRef>
            <a:fontRef idx="minor">
              <a:schemeClr val="lt1"/>
            </a:fontRef>
          </p:style>
          <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sz="1200" u="sng" kern="1200" dirty="0">
                  <a:solidFill>
                    <a:schemeClr val="accent2"/>
                  </a:solidFill>
                  <a:latin typeface="Bree Serif" panose="020B0604020202020204" charset="0"/>
                </a:rPr>
                <a:t>Question 2</a:t>
              </a:r>
            </a:p>
          </p:txBody>
        </p:sp>
      </p:grpSp>
    </p:spTree>
    <p:extLst>
      <p:ext uri="{BB962C8B-B14F-4D97-AF65-F5344CB8AC3E}">
        <p14:creationId xmlns:p14="http://schemas.microsoft.com/office/powerpoint/2010/main" val="40053829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FFCB1B8-4157-D0F7-2478-C798FA72445D}"/>
              </a:ext>
            </a:extLst>
          </p:cNvPr>
          <p:cNvSpPr>
            <a:spLocks noGrp="1"/>
          </p:cNvSpPr>
          <p:nvPr>
            <p:ph type="title"/>
          </p:nvPr>
        </p:nvSpPr>
        <p:spPr>
          <a:xfrm>
            <a:off x="199519" y="298019"/>
            <a:ext cx="3579375" cy="478200"/>
          </a:xfrm>
        </p:spPr>
        <p:txBody>
          <a:bodyPr wrap="square" anchor="t">
            <a:noAutofit/>
          </a:bodyPr>
          <a:lstStyle/>
          <a:p>
            <a:pPr>
              <a:lnSpc>
                <a:spcPct val="90000"/>
              </a:lnSpc>
            </a:pPr>
            <a:r>
              <a:rPr lang="en-US" sz="2800" dirty="0"/>
              <a:t>Key Question 3</a:t>
            </a:r>
          </a:p>
        </p:txBody>
      </p:sp>
      <p:sp>
        <p:nvSpPr>
          <p:cNvPr id="9" name="TextBox 8">
            <a:extLst>
              <a:ext uri="{FF2B5EF4-FFF2-40B4-BE49-F238E27FC236}">
                <a16:creationId xmlns:a16="http://schemas.microsoft.com/office/drawing/2014/main" id="{6F222647-F23C-F363-496C-2BB23A007529}"/>
              </a:ext>
            </a:extLst>
          </p:cNvPr>
          <p:cNvSpPr txBox="1"/>
          <p:nvPr/>
        </p:nvSpPr>
        <p:spPr>
          <a:xfrm>
            <a:off x="3674751" y="1304250"/>
            <a:ext cx="4909904" cy="2914259"/>
          </a:xfrm>
          <a:prstGeom prst="rect">
            <a:avLst/>
          </a:prstGeom>
          <a:noFill/>
        </p:spPr>
        <p:txBody>
          <a:bodyPr wrap="square" anchor="ctr">
            <a:spAutoFit/>
          </a:bodyPr>
          <a:lstStyle/>
          <a:p>
            <a:pPr marL="171450" indent="-171450">
              <a:lnSpc>
                <a:spcPct val="150000"/>
              </a:lnSpc>
              <a:buFont typeface="Arial" panose="020B0604020202020204" pitchFamily="34" charset="0"/>
              <a:buChar char="•"/>
            </a:pPr>
            <a:r>
              <a:rPr lang="en-US" sz="900" dirty="0">
                <a:solidFill>
                  <a:schemeClr val="tx1"/>
                </a:solidFill>
                <a:latin typeface="Kanit Light" panose="020B0604020202020204" charset="-34"/>
                <a:cs typeface="Kanit Light" panose="020B0604020202020204" charset="-34"/>
              </a:rPr>
              <a:t>Cyclistic can use </a:t>
            </a:r>
            <a:r>
              <a:rPr lang="en-US" sz="900" b="1" dirty="0">
                <a:solidFill>
                  <a:schemeClr val="tx1"/>
                </a:solidFill>
                <a:latin typeface="Kanit Light" panose="020B0604020202020204" charset="-34"/>
                <a:cs typeface="Kanit Light" panose="020B0604020202020204" charset="-34"/>
              </a:rPr>
              <a:t>digital media</a:t>
            </a:r>
            <a:r>
              <a:rPr lang="en-US" sz="900" dirty="0">
                <a:solidFill>
                  <a:schemeClr val="tx1"/>
                </a:solidFill>
                <a:latin typeface="Kanit Light" panose="020B0604020202020204" charset="-34"/>
                <a:cs typeface="Kanit Light" panose="020B0604020202020204" charset="-34"/>
              </a:rPr>
              <a:t> for </a:t>
            </a:r>
            <a:r>
              <a:rPr lang="en-US" sz="900" b="1" dirty="0">
                <a:solidFill>
                  <a:schemeClr val="tx1"/>
                </a:solidFill>
                <a:latin typeface="Kanit Light" panose="020B0604020202020204" charset="-34"/>
                <a:cs typeface="Kanit Light" panose="020B0604020202020204" charset="-34"/>
              </a:rPr>
              <a:t>targeted advertising</a:t>
            </a:r>
            <a:r>
              <a:rPr lang="en-US" sz="900" dirty="0">
                <a:solidFill>
                  <a:schemeClr val="tx1"/>
                </a:solidFill>
                <a:latin typeface="Kanit Light" panose="020B0604020202020204" charset="-34"/>
                <a:cs typeface="Kanit Light" panose="020B0604020202020204" charset="-34"/>
              </a:rPr>
              <a:t> across social platforms and channels to showcase membership benefits to casual riders.</a:t>
            </a:r>
          </a:p>
          <a:p>
            <a:pPr marL="171450" indent="-171450">
              <a:buFont typeface="Arial" panose="020B0604020202020204" pitchFamily="34" charset="0"/>
              <a:buChar char="•"/>
            </a:pPr>
            <a:endParaRPr lang="en-US" sz="900" b="1" dirty="0">
              <a:solidFill>
                <a:schemeClr val="tx1"/>
              </a:solidFill>
              <a:latin typeface="Kanit Light" panose="020B0604020202020204" charset="-34"/>
              <a:cs typeface="Kanit Light" panose="020B0604020202020204" charset="-34"/>
            </a:endParaRPr>
          </a:p>
          <a:p>
            <a:pPr marL="171450" indent="-171450">
              <a:lnSpc>
                <a:spcPct val="150000"/>
              </a:lnSpc>
              <a:buFont typeface="Arial" panose="020B0604020202020204" pitchFamily="34" charset="0"/>
              <a:buChar char="•"/>
            </a:pPr>
            <a:r>
              <a:rPr lang="en-US" sz="900" b="1" dirty="0">
                <a:solidFill>
                  <a:schemeClr val="tx1"/>
                </a:solidFill>
                <a:latin typeface="Kanit Light" panose="020B0604020202020204" charset="-34"/>
                <a:cs typeface="Kanit Light" panose="020B0604020202020204" charset="-34"/>
              </a:rPr>
              <a:t>Engaging content</a:t>
            </a:r>
            <a:r>
              <a:rPr lang="en-US" sz="900" dirty="0">
                <a:solidFill>
                  <a:schemeClr val="tx1"/>
                </a:solidFill>
                <a:latin typeface="Kanit Light" panose="020B0604020202020204" charset="-34"/>
                <a:cs typeface="Kanit Light" panose="020B0604020202020204" charset="-34"/>
              </a:rPr>
              <a:t> like testimonials and guides can educate casual riders on the </a:t>
            </a:r>
            <a:r>
              <a:rPr lang="en-US" sz="900" b="1" dirty="0">
                <a:solidFill>
                  <a:schemeClr val="tx1"/>
                </a:solidFill>
                <a:latin typeface="Kanit Light" panose="020B0604020202020204" charset="-34"/>
                <a:cs typeface="Kanit Light" panose="020B0604020202020204" charset="-34"/>
              </a:rPr>
              <a:t>value of membership</a:t>
            </a:r>
            <a:r>
              <a:rPr lang="en-US" sz="900" dirty="0">
                <a:solidFill>
                  <a:schemeClr val="tx1"/>
                </a:solidFill>
                <a:latin typeface="Kanit Light" panose="020B0604020202020204" charset="-34"/>
                <a:cs typeface="Kanit Light" panose="020B0604020202020204" charset="-34"/>
              </a:rPr>
              <a:t> and inspire them to transition.</a:t>
            </a:r>
          </a:p>
          <a:p>
            <a:pPr marL="171450" indent="-171450">
              <a:buFont typeface="Arial" panose="020B0604020202020204" pitchFamily="34" charset="0"/>
              <a:buChar char="•"/>
            </a:pPr>
            <a:endParaRPr lang="en-US" sz="900" b="1" dirty="0">
              <a:solidFill>
                <a:schemeClr val="tx1"/>
              </a:solidFill>
              <a:latin typeface="Kanit Light" panose="020B0604020202020204" charset="-34"/>
              <a:cs typeface="Kanit Light" panose="020B0604020202020204" charset="-34"/>
            </a:endParaRPr>
          </a:p>
          <a:p>
            <a:pPr marL="171450" indent="-171450">
              <a:lnSpc>
                <a:spcPct val="150000"/>
              </a:lnSpc>
              <a:buFont typeface="Arial" panose="020B0604020202020204" pitchFamily="34" charset="0"/>
              <a:buChar char="•"/>
            </a:pPr>
            <a:r>
              <a:rPr lang="en-US" sz="900" b="1" dirty="0">
                <a:solidFill>
                  <a:schemeClr val="tx1"/>
                </a:solidFill>
                <a:latin typeface="Kanit Light" panose="020B0604020202020204" charset="-34"/>
                <a:cs typeface="Kanit Light" panose="020B0604020202020204" charset="-34"/>
              </a:rPr>
              <a:t>Incentivized referral programs</a:t>
            </a:r>
            <a:r>
              <a:rPr lang="en-US" sz="900" dirty="0">
                <a:solidFill>
                  <a:schemeClr val="tx1"/>
                </a:solidFill>
                <a:latin typeface="Kanit Light" panose="020B0604020202020204" charset="-34"/>
                <a:cs typeface="Kanit Light" panose="020B0604020202020204" charset="-34"/>
              </a:rPr>
              <a:t> and </a:t>
            </a:r>
            <a:r>
              <a:rPr lang="en-US" sz="900" b="1" dirty="0">
                <a:solidFill>
                  <a:schemeClr val="tx1"/>
                </a:solidFill>
                <a:latin typeface="Kanit Light" panose="020B0604020202020204" charset="-34"/>
                <a:cs typeface="Kanit Light" panose="020B0604020202020204" charset="-34"/>
              </a:rPr>
              <a:t>interactive campaigns</a:t>
            </a:r>
            <a:r>
              <a:rPr lang="en-US" sz="900" dirty="0">
                <a:solidFill>
                  <a:schemeClr val="tx1"/>
                </a:solidFill>
                <a:latin typeface="Kanit Light" panose="020B0604020202020204" charset="-34"/>
                <a:cs typeface="Kanit Light" panose="020B0604020202020204" charset="-34"/>
              </a:rPr>
              <a:t> offer opportunities for engagement and conversion.</a:t>
            </a:r>
          </a:p>
          <a:p>
            <a:pPr marL="171450" indent="-171450">
              <a:buFont typeface="Arial" panose="020B0604020202020204" pitchFamily="34" charset="0"/>
              <a:buChar char="•"/>
            </a:pPr>
            <a:endParaRPr lang="en-US" sz="900" b="1" dirty="0">
              <a:solidFill>
                <a:schemeClr val="tx1"/>
              </a:solidFill>
              <a:latin typeface="Kanit Light" panose="020B0604020202020204" charset="-34"/>
              <a:cs typeface="Kanit Light" panose="020B0604020202020204" charset="-34"/>
            </a:endParaRPr>
          </a:p>
          <a:p>
            <a:pPr marL="171450" indent="-171450">
              <a:lnSpc>
                <a:spcPct val="150000"/>
              </a:lnSpc>
              <a:buFont typeface="Arial" panose="020B0604020202020204" pitchFamily="34" charset="0"/>
              <a:buChar char="•"/>
            </a:pPr>
            <a:r>
              <a:rPr lang="en-US" sz="900" b="1" dirty="0">
                <a:solidFill>
                  <a:schemeClr val="tx1"/>
                </a:solidFill>
                <a:latin typeface="Kanit Light" panose="020B0604020202020204" charset="-34"/>
                <a:cs typeface="Kanit Light" panose="020B0604020202020204" charset="-34"/>
              </a:rPr>
              <a:t>Email marketing</a:t>
            </a:r>
            <a:r>
              <a:rPr lang="en-US" sz="900" dirty="0">
                <a:solidFill>
                  <a:schemeClr val="tx1"/>
                </a:solidFill>
                <a:latin typeface="Kanit Light" panose="020B0604020202020204" charset="-34"/>
                <a:cs typeface="Kanit Light" panose="020B0604020202020204" charset="-34"/>
              </a:rPr>
              <a:t> can nurture leads and maintain communication with potential members, reinforcing membership benefits.</a:t>
            </a:r>
          </a:p>
          <a:p>
            <a:pPr marL="171450" indent="-171450">
              <a:buFont typeface="Arial" panose="020B0604020202020204" pitchFamily="34" charset="0"/>
              <a:buChar char="•"/>
            </a:pPr>
            <a:endParaRPr lang="en-US" sz="900" dirty="0">
              <a:solidFill>
                <a:schemeClr val="tx1"/>
              </a:solidFill>
              <a:latin typeface="Kanit Light" panose="020B0604020202020204" charset="-34"/>
              <a:cs typeface="Kanit Light" panose="020B0604020202020204" charset="-34"/>
            </a:endParaRPr>
          </a:p>
          <a:p>
            <a:pPr marL="171450" indent="-171450">
              <a:lnSpc>
                <a:spcPct val="150000"/>
              </a:lnSpc>
              <a:buFont typeface="Arial" panose="020B0604020202020204" pitchFamily="34" charset="0"/>
              <a:buChar char="•"/>
            </a:pPr>
            <a:r>
              <a:rPr lang="en-US" sz="900" dirty="0">
                <a:solidFill>
                  <a:schemeClr val="tx1"/>
                </a:solidFill>
                <a:latin typeface="Kanit Light" panose="020B0604020202020204" charset="-34"/>
                <a:cs typeface="Kanit Light" panose="020B0604020202020204" charset="-34"/>
              </a:rPr>
              <a:t>A comprehensive digital media approach can influence casual riders to embrace membership, fostering long-term engagement and loyalty within Cyclistic's biking community.</a:t>
            </a:r>
          </a:p>
        </p:txBody>
      </p:sp>
      <p:sp>
        <p:nvSpPr>
          <p:cNvPr id="16" name="Rounded Rectangle 143">
            <a:extLst>
              <a:ext uri="{FF2B5EF4-FFF2-40B4-BE49-F238E27FC236}">
                <a16:creationId xmlns:a16="http://schemas.microsoft.com/office/drawing/2014/main" id="{781C871C-CAE3-7A17-A728-A989311702CB}"/>
              </a:ext>
            </a:extLst>
          </p:cNvPr>
          <p:cNvSpPr/>
          <p:nvPr/>
        </p:nvSpPr>
        <p:spPr>
          <a:xfrm>
            <a:off x="866915" y="1679354"/>
            <a:ext cx="2244585" cy="1998024"/>
          </a:xfrm>
          <a:prstGeom prst="roundRect">
            <a:avLst/>
          </a:prstGeom>
          <a:solidFill>
            <a:schemeClr val="accent1">
              <a:alpha val="40000"/>
            </a:schemeClr>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lvl="1"/>
            <a:endParaRPr lang="en-US" sz="1100" dirty="0">
              <a:solidFill>
                <a:schemeClr val="tx1"/>
              </a:solidFill>
              <a:effectLst>
                <a:outerShdw blurRad="38100" dist="38100" dir="2700000" algn="tl">
                  <a:srgbClr val="000000">
                    <a:alpha val="43137"/>
                  </a:srgbClr>
                </a:outerShdw>
              </a:effectLst>
              <a:latin typeface="Kanit Light" panose="020B0604020202020204" charset="-34"/>
              <a:cs typeface="Kanit Light" panose="020B0604020202020204" charset="-34"/>
            </a:endParaRPr>
          </a:p>
          <a:p>
            <a:pPr lvl="1"/>
            <a:endParaRPr lang="en-US" sz="1100" dirty="0">
              <a:solidFill>
                <a:schemeClr val="tx1"/>
              </a:solidFill>
              <a:effectLst>
                <a:outerShdw blurRad="38100" dist="38100" dir="2700000" algn="tl">
                  <a:srgbClr val="000000">
                    <a:alpha val="43137"/>
                  </a:srgbClr>
                </a:outerShdw>
              </a:effectLst>
              <a:latin typeface="Kanit Light" panose="020B0604020202020204" charset="-34"/>
              <a:cs typeface="Kanit Light" panose="020B0604020202020204" charset="-34"/>
            </a:endParaRPr>
          </a:p>
          <a:p>
            <a:pPr lvl="1"/>
            <a:endParaRPr lang="en-US" sz="1100" dirty="0">
              <a:solidFill>
                <a:schemeClr val="tx1"/>
              </a:solidFill>
              <a:effectLst>
                <a:outerShdw blurRad="38100" dist="38100" dir="2700000" algn="tl">
                  <a:srgbClr val="000000">
                    <a:alpha val="43137"/>
                  </a:srgbClr>
                </a:outerShdw>
              </a:effectLst>
              <a:latin typeface="Kanit Light" panose="020B0604020202020204" charset="-34"/>
              <a:cs typeface="Kanit Light" panose="020B0604020202020204" charset="-34"/>
            </a:endParaRPr>
          </a:p>
          <a:p>
            <a:pPr lvl="1"/>
            <a:r>
              <a:rPr lang="en-US" sz="1100" dirty="0">
                <a:solidFill>
                  <a:schemeClr val="tx1"/>
                </a:solidFill>
                <a:effectLst>
                  <a:outerShdw blurRad="38100" dist="38100" dir="2700000" algn="tl">
                    <a:srgbClr val="000000">
                      <a:alpha val="43137"/>
                    </a:srgbClr>
                  </a:outerShdw>
                </a:effectLst>
                <a:latin typeface="Kanit Light" panose="020B0604020202020204" charset="-34"/>
                <a:cs typeface="Kanit Light" panose="020B0604020202020204" charset="-34"/>
              </a:rPr>
              <a:t>How can Cyclistic use Digital Media to influence Casual Riders to become Members?</a:t>
            </a:r>
          </a:p>
        </p:txBody>
      </p:sp>
      <p:grpSp>
        <p:nvGrpSpPr>
          <p:cNvPr id="17" name="Group 16">
            <a:extLst>
              <a:ext uri="{FF2B5EF4-FFF2-40B4-BE49-F238E27FC236}">
                <a16:creationId xmlns:a16="http://schemas.microsoft.com/office/drawing/2014/main" id="{4BDBAB0B-E69B-9E71-99E4-C26BE9E28C57}"/>
              </a:ext>
            </a:extLst>
          </p:cNvPr>
          <p:cNvGrpSpPr/>
          <p:nvPr/>
        </p:nvGrpSpPr>
        <p:grpSpPr>
          <a:xfrm>
            <a:off x="866916" y="1679353"/>
            <a:ext cx="2244585" cy="527791"/>
            <a:chOff x="1482" y="-2"/>
            <a:chExt cx="1445149" cy="855735"/>
          </a:xfrm>
        </p:grpSpPr>
        <p:sp>
          <p:nvSpPr>
            <p:cNvPr id="18" name="Rectangle 145">
              <a:extLst>
                <a:ext uri="{FF2B5EF4-FFF2-40B4-BE49-F238E27FC236}">
                  <a16:creationId xmlns:a16="http://schemas.microsoft.com/office/drawing/2014/main" id="{D37A3E4F-7E60-E125-CB7A-2481668E5B29}"/>
                </a:ext>
              </a:extLst>
            </p:cNvPr>
            <p:cNvSpPr/>
            <p:nvPr/>
          </p:nvSpPr>
          <p:spPr>
            <a:xfrm>
              <a:off x="1482" y="0"/>
              <a:ext cx="1445149" cy="578059"/>
            </a:xfrm>
            <a:prstGeom prst="round2SameRect">
              <a:avLst/>
            </a:prstGeom>
            <a:ln/>
          </p:spPr>
          <p:style>
            <a:lnRef idx="2">
              <a:schemeClr val="accent1">
                <a:shade val="15000"/>
              </a:schemeClr>
            </a:lnRef>
            <a:fillRef idx="1">
              <a:schemeClr val="accent1"/>
            </a:fillRef>
            <a:effectRef idx="0">
              <a:schemeClr val="accent1"/>
            </a:effectRef>
            <a:fontRef idx="minor">
              <a:schemeClr val="lt1"/>
            </a:fontRef>
          </p:style>
          <p:txBody>
            <a:bodyPr/>
            <a:lstStyle/>
            <a:p>
              <a:endParaRPr lang="en-US"/>
            </a:p>
          </p:txBody>
        </p:sp>
        <p:sp>
          <p:nvSpPr>
            <p:cNvPr id="19" name="TextBox 18">
              <a:extLst>
                <a:ext uri="{FF2B5EF4-FFF2-40B4-BE49-F238E27FC236}">
                  <a16:creationId xmlns:a16="http://schemas.microsoft.com/office/drawing/2014/main" id="{B666334A-BD78-ABD2-1223-7619EE8AF768}"/>
                </a:ext>
              </a:extLst>
            </p:cNvPr>
            <p:cNvSpPr txBox="1"/>
            <p:nvPr/>
          </p:nvSpPr>
          <p:spPr>
            <a:xfrm>
              <a:off x="1482" y="-2"/>
              <a:ext cx="1445149" cy="855735"/>
            </a:xfrm>
            <a:prstGeom prst="round2SameRect">
              <a:avLst/>
            </a:prstGeom>
            <a:ln/>
          </p:spPr>
          <p:style>
            <a:lnRef idx="2">
              <a:schemeClr val="accent1">
                <a:shade val="15000"/>
              </a:schemeClr>
            </a:lnRef>
            <a:fillRef idx="1">
              <a:schemeClr val="accent1"/>
            </a:fillRef>
            <a:effectRef idx="0">
              <a:schemeClr val="accent1"/>
            </a:effectRef>
            <a:fontRef idx="minor">
              <a:schemeClr val="lt1"/>
            </a:fontRef>
          </p:style>
          <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sz="1200" u="sng" kern="1200" dirty="0">
                  <a:solidFill>
                    <a:schemeClr val="accent2"/>
                  </a:solidFill>
                  <a:latin typeface="Bree Serif" panose="020B0604020202020204" charset="0"/>
                </a:rPr>
                <a:t>Question 3</a:t>
              </a:r>
            </a:p>
          </p:txBody>
        </p:sp>
      </p:grpSp>
    </p:spTree>
    <p:extLst>
      <p:ext uri="{BB962C8B-B14F-4D97-AF65-F5344CB8AC3E}">
        <p14:creationId xmlns:p14="http://schemas.microsoft.com/office/powerpoint/2010/main" val="3576688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38"/>
          <p:cNvSpPr>
            <a:spLocks noChangeAspect="1"/>
          </p:cNvSpPr>
          <p:nvPr/>
        </p:nvSpPr>
        <p:spPr>
          <a:xfrm>
            <a:off x="2374839" y="1221493"/>
            <a:ext cx="429768" cy="42833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5" name="Google Shape;1065;p38"/>
          <p:cNvSpPr>
            <a:spLocks noChangeAspect="1"/>
          </p:cNvSpPr>
          <p:nvPr/>
        </p:nvSpPr>
        <p:spPr>
          <a:xfrm>
            <a:off x="2374839" y="2385850"/>
            <a:ext cx="429768" cy="429768"/>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7" name="Google Shape;1067;p38"/>
          <p:cNvSpPr>
            <a:spLocks noChangeAspect="1"/>
          </p:cNvSpPr>
          <p:nvPr/>
        </p:nvSpPr>
        <p:spPr>
          <a:xfrm>
            <a:off x="2374839" y="1807957"/>
            <a:ext cx="429768" cy="429768"/>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8"/>
          <p:cNvSpPr txBox="1">
            <a:spLocks noGrp="1"/>
          </p:cNvSpPr>
          <p:nvPr>
            <p:ph type="title" idx="5"/>
          </p:nvPr>
        </p:nvSpPr>
        <p:spPr>
          <a:xfrm>
            <a:off x="2374839" y="1200571"/>
            <a:ext cx="429768" cy="46634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1</a:t>
            </a:r>
            <a:endParaRPr dirty="0"/>
          </a:p>
        </p:txBody>
      </p:sp>
      <p:sp>
        <p:nvSpPr>
          <p:cNvPr id="1069" name="Google Shape;1069;p38"/>
          <p:cNvSpPr txBox="1">
            <a:spLocks noGrp="1"/>
          </p:cNvSpPr>
          <p:nvPr>
            <p:ph type="subTitle" idx="1"/>
          </p:nvPr>
        </p:nvSpPr>
        <p:spPr>
          <a:xfrm>
            <a:off x="2944738" y="1164838"/>
            <a:ext cx="3775500" cy="52535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Introduction</a:t>
            </a:r>
          </a:p>
        </p:txBody>
      </p:sp>
      <p:sp>
        <p:nvSpPr>
          <p:cNvPr id="1071" name="Google Shape;1071;p38"/>
          <p:cNvSpPr txBox="1">
            <a:spLocks noGrp="1"/>
          </p:cNvSpPr>
          <p:nvPr>
            <p:ph type="title" idx="3"/>
          </p:nvPr>
        </p:nvSpPr>
        <p:spPr>
          <a:xfrm>
            <a:off x="566470" y="315945"/>
            <a:ext cx="76992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11" name="Google Shape;1063;p38">
            <a:extLst>
              <a:ext uri="{FF2B5EF4-FFF2-40B4-BE49-F238E27FC236}">
                <a16:creationId xmlns:a16="http://schemas.microsoft.com/office/drawing/2014/main" id="{6DE1900A-8D46-6504-9D66-ACC57BB53821}"/>
              </a:ext>
            </a:extLst>
          </p:cNvPr>
          <p:cNvSpPr>
            <a:spLocks noChangeAspect="1"/>
          </p:cNvSpPr>
          <p:nvPr/>
        </p:nvSpPr>
        <p:spPr>
          <a:xfrm>
            <a:off x="2374839" y="2963744"/>
            <a:ext cx="429768" cy="429768"/>
          </a:xfrm>
          <a:prstGeom prst="ellipse">
            <a:avLst/>
          </a:prstGeom>
          <a:solidFill>
            <a:schemeClr val="accent2"/>
          </a:solidFill>
          <a:ln>
            <a:solidFill>
              <a:srgbClr val="FF375F"/>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065;p38">
            <a:extLst>
              <a:ext uri="{FF2B5EF4-FFF2-40B4-BE49-F238E27FC236}">
                <a16:creationId xmlns:a16="http://schemas.microsoft.com/office/drawing/2014/main" id="{FA8B0438-3DE9-0D1A-C883-57DB2A8FF360}"/>
              </a:ext>
            </a:extLst>
          </p:cNvPr>
          <p:cNvSpPr>
            <a:spLocks noChangeAspect="1"/>
          </p:cNvSpPr>
          <p:nvPr/>
        </p:nvSpPr>
        <p:spPr>
          <a:xfrm>
            <a:off x="2374839" y="4127739"/>
            <a:ext cx="429768" cy="429768"/>
          </a:xfrm>
          <a:prstGeom prst="ellipse">
            <a:avLst/>
          </a:prstGeom>
          <a:solidFill>
            <a:srgbClr val="0A8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67;p38">
            <a:extLst>
              <a:ext uri="{FF2B5EF4-FFF2-40B4-BE49-F238E27FC236}">
                <a16:creationId xmlns:a16="http://schemas.microsoft.com/office/drawing/2014/main" id="{EE1AB00C-6726-3CE5-3666-7231EF6F0DE3}"/>
              </a:ext>
            </a:extLst>
          </p:cNvPr>
          <p:cNvSpPr>
            <a:spLocks noChangeAspect="1"/>
          </p:cNvSpPr>
          <p:nvPr/>
        </p:nvSpPr>
        <p:spPr>
          <a:xfrm>
            <a:off x="2374839" y="3541638"/>
            <a:ext cx="429768" cy="429768"/>
          </a:xfrm>
          <a:prstGeom prst="ellipse">
            <a:avLst/>
          </a:prstGeom>
          <a:solidFill>
            <a:srgbClr val="FF45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68;p38">
            <a:extLst>
              <a:ext uri="{FF2B5EF4-FFF2-40B4-BE49-F238E27FC236}">
                <a16:creationId xmlns:a16="http://schemas.microsoft.com/office/drawing/2014/main" id="{C99895B4-E657-F550-0681-CF91F56538E8}"/>
              </a:ext>
            </a:extLst>
          </p:cNvPr>
          <p:cNvSpPr txBox="1">
            <a:spLocks/>
          </p:cNvSpPr>
          <p:nvPr/>
        </p:nvSpPr>
        <p:spPr>
          <a:xfrm>
            <a:off x="2374839" y="1786672"/>
            <a:ext cx="429768" cy="4663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Bree Serif"/>
              <a:buNone/>
              <a:defRPr sz="2400" b="0" i="0" u="none" strike="noStrike" cap="none">
                <a:solidFill>
                  <a:schemeClr val="lt1"/>
                </a:solidFill>
                <a:latin typeface="Bree Serif"/>
                <a:ea typeface="Bree Serif"/>
                <a:cs typeface="Bree Serif"/>
                <a:sym typeface="Bree Serif"/>
              </a:defRPr>
            </a:lvl1pPr>
            <a:lvl2pPr marR="0" lvl="1" algn="ctr" rtl="0">
              <a:lnSpc>
                <a:spcPct val="100000"/>
              </a:lnSpc>
              <a:spcBef>
                <a:spcPts val="0"/>
              </a:spcBef>
              <a:spcAft>
                <a:spcPts val="0"/>
              </a:spcAft>
              <a:buClr>
                <a:schemeClr val="dk1"/>
              </a:buClr>
              <a:buSzPts val="4800"/>
              <a:buFont typeface="Bree Serif"/>
              <a:buNone/>
              <a:defRPr sz="4800" b="0" i="0" u="none" strike="noStrike" cap="none">
                <a:solidFill>
                  <a:schemeClr val="dk1"/>
                </a:solidFill>
                <a:latin typeface="Bree Serif"/>
                <a:ea typeface="Bree Serif"/>
                <a:cs typeface="Bree Serif"/>
                <a:sym typeface="Bree Serif"/>
              </a:defRPr>
            </a:lvl2pPr>
            <a:lvl3pPr marR="0" lvl="2" algn="ctr" rtl="0">
              <a:lnSpc>
                <a:spcPct val="100000"/>
              </a:lnSpc>
              <a:spcBef>
                <a:spcPts val="0"/>
              </a:spcBef>
              <a:spcAft>
                <a:spcPts val="0"/>
              </a:spcAft>
              <a:buClr>
                <a:schemeClr val="dk1"/>
              </a:buClr>
              <a:buSzPts val="4800"/>
              <a:buFont typeface="Bree Serif"/>
              <a:buNone/>
              <a:defRPr sz="4800" b="0" i="0" u="none" strike="noStrike" cap="none">
                <a:solidFill>
                  <a:schemeClr val="dk1"/>
                </a:solidFill>
                <a:latin typeface="Bree Serif"/>
                <a:ea typeface="Bree Serif"/>
                <a:cs typeface="Bree Serif"/>
                <a:sym typeface="Bree Serif"/>
              </a:defRPr>
            </a:lvl3pPr>
            <a:lvl4pPr marR="0" lvl="3" algn="ctr" rtl="0">
              <a:lnSpc>
                <a:spcPct val="100000"/>
              </a:lnSpc>
              <a:spcBef>
                <a:spcPts val="0"/>
              </a:spcBef>
              <a:spcAft>
                <a:spcPts val="0"/>
              </a:spcAft>
              <a:buClr>
                <a:schemeClr val="dk1"/>
              </a:buClr>
              <a:buSzPts val="4800"/>
              <a:buFont typeface="Bree Serif"/>
              <a:buNone/>
              <a:defRPr sz="4800" b="0" i="0" u="none" strike="noStrike" cap="none">
                <a:solidFill>
                  <a:schemeClr val="dk1"/>
                </a:solidFill>
                <a:latin typeface="Bree Serif"/>
                <a:ea typeface="Bree Serif"/>
                <a:cs typeface="Bree Serif"/>
                <a:sym typeface="Bree Serif"/>
              </a:defRPr>
            </a:lvl4pPr>
            <a:lvl5pPr marR="0" lvl="4" algn="ctr" rtl="0">
              <a:lnSpc>
                <a:spcPct val="100000"/>
              </a:lnSpc>
              <a:spcBef>
                <a:spcPts val="0"/>
              </a:spcBef>
              <a:spcAft>
                <a:spcPts val="0"/>
              </a:spcAft>
              <a:buClr>
                <a:schemeClr val="dk1"/>
              </a:buClr>
              <a:buSzPts val="4800"/>
              <a:buFont typeface="Bree Serif"/>
              <a:buNone/>
              <a:defRPr sz="4800" b="0" i="0" u="none" strike="noStrike" cap="none">
                <a:solidFill>
                  <a:schemeClr val="dk1"/>
                </a:solidFill>
                <a:latin typeface="Bree Serif"/>
                <a:ea typeface="Bree Serif"/>
                <a:cs typeface="Bree Serif"/>
                <a:sym typeface="Bree Serif"/>
              </a:defRPr>
            </a:lvl5pPr>
            <a:lvl6pPr marR="0" lvl="5" algn="ctr" rtl="0">
              <a:lnSpc>
                <a:spcPct val="100000"/>
              </a:lnSpc>
              <a:spcBef>
                <a:spcPts val="0"/>
              </a:spcBef>
              <a:spcAft>
                <a:spcPts val="0"/>
              </a:spcAft>
              <a:buClr>
                <a:schemeClr val="dk1"/>
              </a:buClr>
              <a:buSzPts val="4800"/>
              <a:buFont typeface="Bree Serif"/>
              <a:buNone/>
              <a:defRPr sz="4800" b="0" i="0" u="none" strike="noStrike" cap="none">
                <a:solidFill>
                  <a:schemeClr val="dk1"/>
                </a:solidFill>
                <a:latin typeface="Bree Serif"/>
                <a:ea typeface="Bree Serif"/>
                <a:cs typeface="Bree Serif"/>
                <a:sym typeface="Bree Serif"/>
              </a:defRPr>
            </a:lvl6pPr>
            <a:lvl7pPr marR="0" lvl="6" algn="ctr" rtl="0">
              <a:lnSpc>
                <a:spcPct val="100000"/>
              </a:lnSpc>
              <a:spcBef>
                <a:spcPts val="0"/>
              </a:spcBef>
              <a:spcAft>
                <a:spcPts val="0"/>
              </a:spcAft>
              <a:buClr>
                <a:schemeClr val="dk1"/>
              </a:buClr>
              <a:buSzPts val="4800"/>
              <a:buFont typeface="Bree Serif"/>
              <a:buNone/>
              <a:defRPr sz="4800" b="0" i="0" u="none" strike="noStrike" cap="none">
                <a:solidFill>
                  <a:schemeClr val="dk1"/>
                </a:solidFill>
                <a:latin typeface="Bree Serif"/>
                <a:ea typeface="Bree Serif"/>
                <a:cs typeface="Bree Serif"/>
                <a:sym typeface="Bree Serif"/>
              </a:defRPr>
            </a:lvl7pPr>
            <a:lvl8pPr marR="0" lvl="7" algn="ctr" rtl="0">
              <a:lnSpc>
                <a:spcPct val="100000"/>
              </a:lnSpc>
              <a:spcBef>
                <a:spcPts val="0"/>
              </a:spcBef>
              <a:spcAft>
                <a:spcPts val="0"/>
              </a:spcAft>
              <a:buClr>
                <a:schemeClr val="dk1"/>
              </a:buClr>
              <a:buSzPts val="4800"/>
              <a:buFont typeface="Bree Serif"/>
              <a:buNone/>
              <a:defRPr sz="4800" b="0" i="0" u="none" strike="noStrike" cap="none">
                <a:solidFill>
                  <a:schemeClr val="dk1"/>
                </a:solidFill>
                <a:latin typeface="Bree Serif"/>
                <a:ea typeface="Bree Serif"/>
                <a:cs typeface="Bree Serif"/>
                <a:sym typeface="Bree Serif"/>
              </a:defRPr>
            </a:lvl8pPr>
            <a:lvl9pPr marR="0" lvl="8" algn="ctr" rtl="0">
              <a:lnSpc>
                <a:spcPct val="100000"/>
              </a:lnSpc>
              <a:spcBef>
                <a:spcPts val="0"/>
              </a:spcBef>
              <a:spcAft>
                <a:spcPts val="0"/>
              </a:spcAft>
              <a:buClr>
                <a:schemeClr val="dk1"/>
              </a:buClr>
              <a:buSzPts val="4800"/>
              <a:buFont typeface="Bree Serif"/>
              <a:buNone/>
              <a:defRPr sz="4800" b="0" i="0" u="none" strike="noStrike" cap="none">
                <a:solidFill>
                  <a:schemeClr val="dk1"/>
                </a:solidFill>
                <a:latin typeface="Bree Serif"/>
                <a:ea typeface="Bree Serif"/>
                <a:cs typeface="Bree Serif"/>
                <a:sym typeface="Bree Serif"/>
              </a:defRPr>
            </a:lvl9pPr>
          </a:lstStyle>
          <a:p>
            <a:r>
              <a:rPr lang="en-US" dirty="0"/>
              <a:t>2</a:t>
            </a:r>
          </a:p>
        </p:txBody>
      </p:sp>
      <p:sp>
        <p:nvSpPr>
          <p:cNvPr id="16" name="Google Shape;1068;p38">
            <a:extLst>
              <a:ext uri="{FF2B5EF4-FFF2-40B4-BE49-F238E27FC236}">
                <a16:creationId xmlns:a16="http://schemas.microsoft.com/office/drawing/2014/main" id="{D8C0CDF4-96BE-7966-7BA2-80B77177DA67}"/>
              </a:ext>
            </a:extLst>
          </p:cNvPr>
          <p:cNvSpPr txBox="1">
            <a:spLocks/>
          </p:cNvSpPr>
          <p:nvPr/>
        </p:nvSpPr>
        <p:spPr>
          <a:xfrm>
            <a:off x="2374839" y="2367562"/>
            <a:ext cx="429768" cy="4663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Bree Serif"/>
              <a:buNone/>
              <a:defRPr sz="2400" b="0" i="0" u="none" strike="noStrike" cap="none">
                <a:solidFill>
                  <a:schemeClr val="lt1"/>
                </a:solidFill>
                <a:latin typeface="Bree Serif"/>
                <a:ea typeface="Bree Serif"/>
                <a:cs typeface="Bree Serif"/>
                <a:sym typeface="Bree Serif"/>
              </a:defRPr>
            </a:lvl1pPr>
            <a:lvl2pPr marR="0" lvl="1" algn="ctr" rtl="0">
              <a:lnSpc>
                <a:spcPct val="100000"/>
              </a:lnSpc>
              <a:spcBef>
                <a:spcPts val="0"/>
              </a:spcBef>
              <a:spcAft>
                <a:spcPts val="0"/>
              </a:spcAft>
              <a:buClr>
                <a:schemeClr val="dk1"/>
              </a:buClr>
              <a:buSzPts val="4800"/>
              <a:buFont typeface="Bree Serif"/>
              <a:buNone/>
              <a:defRPr sz="4800" b="0" i="0" u="none" strike="noStrike" cap="none">
                <a:solidFill>
                  <a:schemeClr val="dk1"/>
                </a:solidFill>
                <a:latin typeface="Bree Serif"/>
                <a:ea typeface="Bree Serif"/>
                <a:cs typeface="Bree Serif"/>
                <a:sym typeface="Bree Serif"/>
              </a:defRPr>
            </a:lvl2pPr>
            <a:lvl3pPr marR="0" lvl="2" algn="ctr" rtl="0">
              <a:lnSpc>
                <a:spcPct val="100000"/>
              </a:lnSpc>
              <a:spcBef>
                <a:spcPts val="0"/>
              </a:spcBef>
              <a:spcAft>
                <a:spcPts val="0"/>
              </a:spcAft>
              <a:buClr>
                <a:schemeClr val="dk1"/>
              </a:buClr>
              <a:buSzPts val="4800"/>
              <a:buFont typeface="Bree Serif"/>
              <a:buNone/>
              <a:defRPr sz="4800" b="0" i="0" u="none" strike="noStrike" cap="none">
                <a:solidFill>
                  <a:schemeClr val="dk1"/>
                </a:solidFill>
                <a:latin typeface="Bree Serif"/>
                <a:ea typeface="Bree Serif"/>
                <a:cs typeface="Bree Serif"/>
                <a:sym typeface="Bree Serif"/>
              </a:defRPr>
            </a:lvl3pPr>
            <a:lvl4pPr marR="0" lvl="3" algn="ctr" rtl="0">
              <a:lnSpc>
                <a:spcPct val="100000"/>
              </a:lnSpc>
              <a:spcBef>
                <a:spcPts val="0"/>
              </a:spcBef>
              <a:spcAft>
                <a:spcPts val="0"/>
              </a:spcAft>
              <a:buClr>
                <a:schemeClr val="dk1"/>
              </a:buClr>
              <a:buSzPts val="4800"/>
              <a:buFont typeface="Bree Serif"/>
              <a:buNone/>
              <a:defRPr sz="4800" b="0" i="0" u="none" strike="noStrike" cap="none">
                <a:solidFill>
                  <a:schemeClr val="dk1"/>
                </a:solidFill>
                <a:latin typeface="Bree Serif"/>
                <a:ea typeface="Bree Serif"/>
                <a:cs typeface="Bree Serif"/>
                <a:sym typeface="Bree Serif"/>
              </a:defRPr>
            </a:lvl4pPr>
            <a:lvl5pPr marR="0" lvl="4" algn="ctr" rtl="0">
              <a:lnSpc>
                <a:spcPct val="100000"/>
              </a:lnSpc>
              <a:spcBef>
                <a:spcPts val="0"/>
              </a:spcBef>
              <a:spcAft>
                <a:spcPts val="0"/>
              </a:spcAft>
              <a:buClr>
                <a:schemeClr val="dk1"/>
              </a:buClr>
              <a:buSzPts val="4800"/>
              <a:buFont typeface="Bree Serif"/>
              <a:buNone/>
              <a:defRPr sz="4800" b="0" i="0" u="none" strike="noStrike" cap="none">
                <a:solidFill>
                  <a:schemeClr val="dk1"/>
                </a:solidFill>
                <a:latin typeface="Bree Serif"/>
                <a:ea typeface="Bree Serif"/>
                <a:cs typeface="Bree Serif"/>
                <a:sym typeface="Bree Serif"/>
              </a:defRPr>
            </a:lvl5pPr>
            <a:lvl6pPr marR="0" lvl="5" algn="ctr" rtl="0">
              <a:lnSpc>
                <a:spcPct val="100000"/>
              </a:lnSpc>
              <a:spcBef>
                <a:spcPts val="0"/>
              </a:spcBef>
              <a:spcAft>
                <a:spcPts val="0"/>
              </a:spcAft>
              <a:buClr>
                <a:schemeClr val="dk1"/>
              </a:buClr>
              <a:buSzPts val="4800"/>
              <a:buFont typeface="Bree Serif"/>
              <a:buNone/>
              <a:defRPr sz="4800" b="0" i="0" u="none" strike="noStrike" cap="none">
                <a:solidFill>
                  <a:schemeClr val="dk1"/>
                </a:solidFill>
                <a:latin typeface="Bree Serif"/>
                <a:ea typeface="Bree Serif"/>
                <a:cs typeface="Bree Serif"/>
                <a:sym typeface="Bree Serif"/>
              </a:defRPr>
            </a:lvl6pPr>
            <a:lvl7pPr marR="0" lvl="6" algn="ctr" rtl="0">
              <a:lnSpc>
                <a:spcPct val="100000"/>
              </a:lnSpc>
              <a:spcBef>
                <a:spcPts val="0"/>
              </a:spcBef>
              <a:spcAft>
                <a:spcPts val="0"/>
              </a:spcAft>
              <a:buClr>
                <a:schemeClr val="dk1"/>
              </a:buClr>
              <a:buSzPts val="4800"/>
              <a:buFont typeface="Bree Serif"/>
              <a:buNone/>
              <a:defRPr sz="4800" b="0" i="0" u="none" strike="noStrike" cap="none">
                <a:solidFill>
                  <a:schemeClr val="dk1"/>
                </a:solidFill>
                <a:latin typeface="Bree Serif"/>
                <a:ea typeface="Bree Serif"/>
                <a:cs typeface="Bree Serif"/>
                <a:sym typeface="Bree Serif"/>
              </a:defRPr>
            </a:lvl7pPr>
            <a:lvl8pPr marR="0" lvl="7" algn="ctr" rtl="0">
              <a:lnSpc>
                <a:spcPct val="100000"/>
              </a:lnSpc>
              <a:spcBef>
                <a:spcPts val="0"/>
              </a:spcBef>
              <a:spcAft>
                <a:spcPts val="0"/>
              </a:spcAft>
              <a:buClr>
                <a:schemeClr val="dk1"/>
              </a:buClr>
              <a:buSzPts val="4800"/>
              <a:buFont typeface="Bree Serif"/>
              <a:buNone/>
              <a:defRPr sz="4800" b="0" i="0" u="none" strike="noStrike" cap="none">
                <a:solidFill>
                  <a:schemeClr val="dk1"/>
                </a:solidFill>
                <a:latin typeface="Bree Serif"/>
                <a:ea typeface="Bree Serif"/>
                <a:cs typeface="Bree Serif"/>
                <a:sym typeface="Bree Serif"/>
              </a:defRPr>
            </a:lvl8pPr>
            <a:lvl9pPr marR="0" lvl="8" algn="ctr" rtl="0">
              <a:lnSpc>
                <a:spcPct val="100000"/>
              </a:lnSpc>
              <a:spcBef>
                <a:spcPts val="0"/>
              </a:spcBef>
              <a:spcAft>
                <a:spcPts val="0"/>
              </a:spcAft>
              <a:buClr>
                <a:schemeClr val="dk1"/>
              </a:buClr>
              <a:buSzPts val="4800"/>
              <a:buFont typeface="Bree Serif"/>
              <a:buNone/>
              <a:defRPr sz="4800" b="0" i="0" u="none" strike="noStrike" cap="none">
                <a:solidFill>
                  <a:schemeClr val="dk1"/>
                </a:solidFill>
                <a:latin typeface="Bree Serif"/>
                <a:ea typeface="Bree Serif"/>
                <a:cs typeface="Bree Serif"/>
                <a:sym typeface="Bree Serif"/>
              </a:defRPr>
            </a:lvl9pPr>
          </a:lstStyle>
          <a:p>
            <a:r>
              <a:rPr lang="en-US" dirty="0"/>
              <a:t>3</a:t>
            </a:r>
          </a:p>
        </p:txBody>
      </p:sp>
      <p:sp>
        <p:nvSpPr>
          <p:cNvPr id="17" name="Google Shape;1068;p38">
            <a:extLst>
              <a:ext uri="{FF2B5EF4-FFF2-40B4-BE49-F238E27FC236}">
                <a16:creationId xmlns:a16="http://schemas.microsoft.com/office/drawing/2014/main" id="{D67AFB2A-9211-4034-FA97-F628B77342D5}"/>
              </a:ext>
            </a:extLst>
          </p:cNvPr>
          <p:cNvSpPr txBox="1">
            <a:spLocks/>
          </p:cNvSpPr>
          <p:nvPr/>
        </p:nvSpPr>
        <p:spPr>
          <a:xfrm>
            <a:off x="2374839" y="4109451"/>
            <a:ext cx="429768" cy="4663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Bree Serif"/>
              <a:buNone/>
              <a:defRPr sz="2400" b="0" i="0" u="none" strike="noStrike" cap="none">
                <a:solidFill>
                  <a:schemeClr val="lt1"/>
                </a:solidFill>
                <a:latin typeface="Bree Serif"/>
                <a:ea typeface="Bree Serif"/>
                <a:cs typeface="Bree Serif"/>
                <a:sym typeface="Bree Serif"/>
              </a:defRPr>
            </a:lvl1pPr>
            <a:lvl2pPr marR="0" lvl="1" algn="ctr" rtl="0">
              <a:lnSpc>
                <a:spcPct val="100000"/>
              </a:lnSpc>
              <a:spcBef>
                <a:spcPts val="0"/>
              </a:spcBef>
              <a:spcAft>
                <a:spcPts val="0"/>
              </a:spcAft>
              <a:buClr>
                <a:schemeClr val="dk1"/>
              </a:buClr>
              <a:buSzPts val="4800"/>
              <a:buFont typeface="Bree Serif"/>
              <a:buNone/>
              <a:defRPr sz="4800" b="0" i="0" u="none" strike="noStrike" cap="none">
                <a:solidFill>
                  <a:schemeClr val="dk1"/>
                </a:solidFill>
                <a:latin typeface="Bree Serif"/>
                <a:ea typeface="Bree Serif"/>
                <a:cs typeface="Bree Serif"/>
                <a:sym typeface="Bree Serif"/>
              </a:defRPr>
            </a:lvl2pPr>
            <a:lvl3pPr marR="0" lvl="2" algn="ctr" rtl="0">
              <a:lnSpc>
                <a:spcPct val="100000"/>
              </a:lnSpc>
              <a:spcBef>
                <a:spcPts val="0"/>
              </a:spcBef>
              <a:spcAft>
                <a:spcPts val="0"/>
              </a:spcAft>
              <a:buClr>
                <a:schemeClr val="dk1"/>
              </a:buClr>
              <a:buSzPts val="4800"/>
              <a:buFont typeface="Bree Serif"/>
              <a:buNone/>
              <a:defRPr sz="4800" b="0" i="0" u="none" strike="noStrike" cap="none">
                <a:solidFill>
                  <a:schemeClr val="dk1"/>
                </a:solidFill>
                <a:latin typeface="Bree Serif"/>
                <a:ea typeface="Bree Serif"/>
                <a:cs typeface="Bree Serif"/>
                <a:sym typeface="Bree Serif"/>
              </a:defRPr>
            </a:lvl3pPr>
            <a:lvl4pPr marR="0" lvl="3" algn="ctr" rtl="0">
              <a:lnSpc>
                <a:spcPct val="100000"/>
              </a:lnSpc>
              <a:spcBef>
                <a:spcPts val="0"/>
              </a:spcBef>
              <a:spcAft>
                <a:spcPts val="0"/>
              </a:spcAft>
              <a:buClr>
                <a:schemeClr val="dk1"/>
              </a:buClr>
              <a:buSzPts val="4800"/>
              <a:buFont typeface="Bree Serif"/>
              <a:buNone/>
              <a:defRPr sz="4800" b="0" i="0" u="none" strike="noStrike" cap="none">
                <a:solidFill>
                  <a:schemeClr val="dk1"/>
                </a:solidFill>
                <a:latin typeface="Bree Serif"/>
                <a:ea typeface="Bree Serif"/>
                <a:cs typeface="Bree Serif"/>
                <a:sym typeface="Bree Serif"/>
              </a:defRPr>
            </a:lvl4pPr>
            <a:lvl5pPr marR="0" lvl="4" algn="ctr" rtl="0">
              <a:lnSpc>
                <a:spcPct val="100000"/>
              </a:lnSpc>
              <a:spcBef>
                <a:spcPts val="0"/>
              </a:spcBef>
              <a:spcAft>
                <a:spcPts val="0"/>
              </a:spcAft>
              <a:buClr>
                <a:schemeClr val="dk1"/>
              </a:buClr>
              <a:buSzPts val="4800"/>
              <a:buFont typeface="Bree Serif"/>
              <a:buNone/>
              <a:defRPr sz="4800" b="0" i="0" u="none" strike="noStrike" cap="none">
                <a:solidFill>
                  <a:schemeClr val="dk1"/>
                </a:solidFill>
                <a:latin typeface="Bree Serif"/>
                <a:ea typeface="Bree Serif"/>
                <a:cs typeface="Bree Serif"/>
                <a:sym typeface="Bree Serif"/>
              </a:defRPr>
            </a:lvl5pPr>
            <a:lvl6pPr marR="0" lvl="5" algn="ctr" rtl="0">
              <a:lnSpc>
                <a:spcPct val="100000"/>
              </a:lnSpc>
              <a:spcBef>
                <a:spcPts val="0"/>
              </a:spcBef>
              <a:spcAft>
                <a:spcPts val="0"/>
              </a:spcAft>
              <a:buClr>
                <a:schemeClr val="dk1"/>
              </a:buClr>
              <a:buSzPts val="4800"/>
              <a:buFont typeface="Bree Serif"/>
              <a:buNone/>
              <a:defRPr sz="4800" b="0" i="0" u="none" strike="noStrike" cap="none">
                <a:solidFill>
                  <a:schemeClr val="dk1"/>
                </a:solidFill>
                <a:latin typeface="Bree Serif"/>
                <a:ea typeface="Bree Serif"/>
                <a:cs typeface="Bree Serif"/>
                <a:sym typeface="Bree Serif"/>
              </a:defRPr>
            </a:lvl6pPr>
            <a:lvl7pPr marR="0" lvl="6" algn="ctr" rtl="0">
              <a:lnSpc>
                <a:spcPct val="100000"/>
              </a:lnSpc>
              <a:spcBef>
                <a:spcPts val="0"/>
              </a:spcBef>
              <a:spcAft>
                <a:spcPts val="0"/>
              </a:spcAft>
              <a:buClr>
                <a:schemeClr val="dk1"/>
              </a:buClr>
              <a:buSzPts val="4800"/>
              <a:buFont typeface="Bree Serif"/>
              <a:buNone/>
              <a:defRPr sz="4800" b="0" i="0" u="none" strike="noStrike" cap="none">
                <a:solidFill>
                  <a:schemeClr val="dk1"/>
                </a:solidFill>
                <a:latin typeface="Bree Serif"/>
                <a:ea typeface="Bree Serif"/>
                <a:cs typeface="Bree Serif"/>
                <a:sym typeface="Bree Serif"/>
              </a:defRPr>
            </a:lvl7pPr>
            <a:lvl8pPr marR="0" lvl="7" algn="ctr" rtl="0">
              <a:lnSpc>
                <a:spcPct val="100000"/>
              </a:lnSpc>
              <a:spcBef>
                <a:spcPts val="0"/>
              </a:spcBef>
              <a:spcAft>
                <a:spcPts val="0"/>
              </a:spcAft>
              <a:buClr>
                <a:schemeClr val="dk1"/>
              </a:buClr>
              <a:buSzPts val="4800"/>
              <a:buFont typeface="Bree Serif"/>
              <a:buNone/>
              <a:defRPr sz="4800" b="0" i="0" u="none" strike="noStrike" cap="none">
                <a:solidFill>
                  <a:schemeClr val="dk1"/>
                </a:solidFill>
                <a:latin typeface="Bree Serif"/>
                <a:ea typeface="Bree Serif"/>
                <a:cs typeface="Bree Serif"/>
                <a:sym typeface="Bree Serif"/>
              </a:defRPr>
            </a:lvl8pPr>
            <a:lvl9pPr marR="0" lvl="8" algn="ctr" rtl="0">
              <a:lnSpc>
                <a:spcPct val="100000"/>
              </a:lnSpc>
              <a:spcBef>
                <a:spcPts val="0"/>
              </a:spcBef>
              <a:spcAft>
                <a:spcPts val="0"/>
              </a:spcAft>
              <a:buClr>
                <a:schemeClr val="dk1"/>
              </a:buClr>
              <a:buSzPts val="4800"/>
              <a:buFont typeface="Bree Serif"/>
              <a:buNone/>
              <a:defRPr sz="4800" b="0" i="0" u="none" strike="noStrike" cap="none">
                <a:solidFill>
                  <a:schemeClr val="dk1"/>
                </a:solidFill>
                <a:latin typeface="Bree Serif"/>
                <a:ea typeface="Bree Serif"/>
                <a:cs typeface="Bree Serif"/>
                <a:sym typeface="Bree Serif"/>
              </a:defRPr>
            </a:lvl9pPr>
          </a:lstStyle>
          <a:p>
            <a:r>
              <a:rPr lang="en-US" dirty="0"/>
              <a:t>6</a:t>
            </a:r>
          </a:p>
        </p:txBody>
      </p:sp>
      <p:sp>
        <p:nvSpPr>
          <p:cNvPr id="18" name="Google Shape;1068;p38">
            <a:extLst>
              <a:ext uri="{FF2B5EF4-FFF2-40B4-BE49-F238E27FC236}">
                <a16:creationId xmlns:a16="http://schemas.microsoft.com/office/drawing/2014/main" id="{0B96C77D-A383-6E89-5D3A-396E29F71B6B}"/>
              </a:ext>
            </a:extLst>
          </p:cNvPr>
          <p:cNvSpPr txBox="1">
            <a:spLocks/>
          </p:cNvSpPr>
          <p:nvPr/>
        </p:nvSpPr>
        <p:spPr>
          <a:xfrm>
            <a:off x="2374839" y="3523350"/>
            <a:ext cx="429768" cy="4663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Bree Serif"/>
              <a:buNone/>
              <a:defRPr sz="2400" b="0" i="0" u="none" strike="noStrike" cap="none">
                <a:solidFill>
                  <a:schemeClr val="lt1"/>
                </a:solidFill>
                <a:latin typeface="Bree Serif"/>
                <a:ea typeface="Bree Serif"/>
                <a:cs typeface="Bree Serif"/>
                <a:sym typeface="Bree Serif"/>
              </a:defRPr>
            </a:lvl1pPr>
            <a:lvl2pPr marR="0" lvl="1" algn="ctr" rtl="0">
              <a:lnSpc>
                <a:spcPct val="100000"/>
              </a:lnSpc>
              <a:spcBef>
                <a:spcPts val="0"/>
              </a:spcBef>
              <a:spcAft>
                <a:spcPts val="0"/>
              </a:spcAft>
              <a:buClr>
                <a:schemeClr val="dk1"/>
              </a:buClr>
              <a:buSzPts val="4800"/>
              <a:buFont typeface="Bree Serif"/>
              <a:buNone/>
              <a:defRPr sz="4800" b="0" i="0" u="none" strike="noStrike" cap="none">
                <a:solidFill>
                  <a:schemeClr val="dk1"/>
                </a:solidFill>
                <a:latin typeface="Bree Serif"/>
                <a:ea typeface="Bree Serif"/>
                <a:cs typeface="Bree Serif"/>
                <a:sym typeface="Bree Serif"/>
              </a:defRPr>
            </a:lvl2pPr>
            <a:lvl3pPr marR="0" lvl="2" algn="ctr" rtl="0">
              <a:lnSpc>
                <a:spcPct val="100000"/>
              </a:lnSpc>
              <a:spcBef>
                <a:spcPts val="0"/>
              </a:spcBef>
              <a:spcAft>
                <a:spcPts val="0"/>
              </a:spcAft>
              <a:buClr>
                <a:schemeClr val="dk1"/>
              </a:buClr>
              <a:buSzPts val="4800"/>
              <a:buFont typeface="Bree Serif"/>
              <a:buNone/>
              <a:defRPr sz="4800" b="0" i="0" u="none" strike="noStrike" cap="none">
                <a:solidFill>
                  <a:schemeClr val="dk1"/>
                </a:solidFill>
                <a:latin typeface="Bree Serif"/>
                <a:ea typeface="Bree Serif"/>
                <a:cs typeface="Bree Serif"/>
                <a:sym typeface="Bree Serif"/>
              </a:defRPr>
            </a:lvl3pPr>
            <a:lvl4pPr marR="0" lvl="3" algn="ctr" rtl="0">
              <a:lnSpc>
                <a:spcPct val="100000"/>
              </a:lnSpc>
              <a:spcBef>
                <a:spcPts val="0"/>
              </a:spcBef>
              <a:spcAft>
                <a:spcPts val="0"/>
              </a:spcAft>
              <a:buClr>
                <a:schemeClr val="dk1"/>
              </a:buClr>
              <a:buSzPts val="4800"/>
              <a:buFont typeface="Bree Serif"/>
              <a:buNone/>
              <a:defRPr sz="4800" b="0" i="0" u="none" strike="noStrike" cap="none">
                <a:solidFill>
                  <a:schemeClr val="dk1"/>
                </a:solidFill>
                <a:latin typeface="Bree Serif"/>
                <a:ea typeface="Bree Serif"/>
                <a:cs typeface="Bree Serif"/>
                <a:sym typeface="Bree Serif"/>
              </a:defRPr>
            </a:lvl4pPr>
            <a:lvl5pPr marR="0" lvl="4" algn="ctr" rtl="0">
              <a:lnSpc>
                <a:spcPct val="100000"/>
              </a:lnSpc>
              <a:spcBef>
                <a:spcPts val="0"/>
              </a:spcBef>
              <a:spcAft>
                <a:spcPts val="0"/>
              </a:spcAft>
              <a:buClr>
                <a:schemeClr val="dk1"/>
              </a:buClr>
              <a:buSzPts val="4800"/>
              <a:buFont typeface="Bree Serif"/>
              <a:buNone/>
              <a:defRPr sz="4800" b="0" i="0" u="none" strike="noStrike" cap="none">
                <a:solidFill>
                  <a:schemeClr val="dk1"/>
                </a:solidFill>
                <a:latin typeface="Bree Serif"/>
                <a:ea typeface="Bree Serif"/>
                <a:cs typeface="Bree Serif"/>
                <a:sym typeface="Bree Serif"/>
              </a:defRPr>
            </a:lvl5pPr>
            <a:lvl6pPr marR="0" lvl="5" algn="ctr" rtl="0">
              <a:lnSpc>
                <a:spcPct val="100000"/>
              </a:lnSpc>
              <a:spcBef>
                <a:spcPts val="0"/>
              </a:spcBef>
              <a:spcAft>
                <a:spcPts val="0"/>
              </a:spcAft>
              <a:buClr>
                <a:schemeClr val="dk1"/>
              </a:buClr>
              <a:buSzPts val="4800"/>
              <a:buFont typeface="Bree Serif"/>
              <a:buNone/>
              <a:defRPr sz="4800" b="0" i="0" u="none" strike="noStrike" cap="none">
                <a:solidFill>
                  <a:schemeClr val="dk1"/>
                </a:solidFill>
                <a:latin typeface="Bree Serif"/>
                <a:ea typeface="Bree Serif"/>
                <a:cs typeface="Bree Serif"/>
                <a:sym typeface="Bree Serif"/>
              </a:defRPr>
            </a:lvl6pPr>
            <a:lvl7pPr marR="0" lvl="6" algn="ctr" rtl="0">
              <a:lnSpc>
                <a:spcPct val="100000"/>
              </a:lnSpc>
              <a:spcBef>
                <a:spcPts val="0"/>
              </a:spcBef>
              <a:spcAft>
                <a:spcPts val="0"/>
              </a:spcAft>
              <a:buClr>
                <a:schemeClr val="dk1"/>
              </a:buClr>
              <a:buSzPts val="4800"/>
              <a:buFont typeface="Bree Serif"/>
              <a:buNone/>
              <a:defRPr sz="4800" b="0" i="0" u="none" strike="noStrike" cap="none">
                <a:solidFill>
                  <a:schemeClr val="dk1"/>
                </a:solidFill>
                <a:latin typeface="Bree Serif"/>
                <a:ea typeface="Bree Serif"/>
                <a:cs typeface="Bree Serif"/>
                <a:sym typeface="Bree Serif"/>
              </a:defRPr>
            </a:lvl7pPr>
            <a:lvl8pPr marR="0" lvl="7" algn="ctr" rtl="0">
              <a:lnSpc>
                <a:spcPct val="100000"/>
              </a:lnSpc>
              <a:spcBef>
                <a:spcPts val="0"/>
              </a:spcBef>
              <a:spcAft>
                <a:spcPts val="0"/>
              </a:spcAft>
              <a:buClr>
                <a:schemeClr val="dk1"/>
              </a:buClr>
              <a:buSzPts val="4800"/>
              <a:buFont typeface="Bree Serif"/>
              <a:buNone/>
              <a:defRPr sz="4800" b="0" i="0" u="none" strike="noStrike" cap="none">
                <a:solidFill>
                  <a:schemeClr val="dk1"/>
                </a:solidFill>
                <a:latin typeface="Bree Serif"/>
                <a:ea typeface="Bree Serif"/>
                <a:cs typeface="Bree Serif"/>
                <a:sym typeface="Bree Serif"/>
              </a:defRPr>
            </a:lvl8pPr>
            <a:lvl9pPr marR="0" lvl="8" algn="ctr" rtl="0">
              <a:lnSpc>
                <a:spcPct val="100000"/>
              </a:lnSpc>
              <a:spcBef>
                <a:spcPts val="0"/>
              </a:spcBef>
              <a:spcAft>
                <a:spcPts val="0"/>
              </a:spcAft>
              <a:buClr>
                <a:schemeClr val="dk1"/>
              </a:buClr>
              <a:buSzPts val="4800"/>
              <a:buFont typeface="Bree Serif"/>
              <a:buNone/>
              <a:defRPr sz="4800" b="0" i="0" u="none" strike="noStrike" cap="none">
                <a:solidFill>
                  <a:schemeClr val="dk1"/>
                </a:solidFill>
                <a:latin typeface="Bree Serif"/>
                <a:ea typeface="Bree Serif"/>
                <a:cs typeface="Bree Serif"/>
                <a:sym typeface="Bree Serif"/>
              </a:defRPr>
            </a:lvl9pPr>
          </a:lstStyle>
          <a:p>
            <a:r>
              <a:rPr lang="en-US" dirty="0"/>
              <a:t>5</a:t>
            </a:r>
          </a:p>
        </p:txBody>
      </p:sp>
      <p:sp>
        <p:nvSpPr>
          <p:cNvPr id="19" name="Google Shape;1068;p38">
            <a:extLst>
              <a:ext uri="{FF2B5EF4-FFF2-40B4-BE49-F238E27FC236}">
                <a16:creationId xmlns:a16="http://schemas.microsoft.com/office/drawing/2014/main" id="{01887C47-F2A7-B828-1154-D583923F1C22}"/>
              </a:ext>
            </a:extLst>
          </p:cNvPr>
          <p:cNvSpPr txBox="1">
            <a:spLocks/>
          </p:cNvSpPr>
          <p:nvPr/>
        </p:nvSpPr>
        <p:spPr>
          <a:xfrm>
            <a:off x="2374839" y="2945456"/>
            <a:ext cx="429768" cy="4663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Bree Serif"/>
              <a:buNone/>
              <a:defRPr sz="2400" b="0" i="0" u="none" strike="noStrike" cap="none">
                <a:solidFill>
                  <a:schemeClr val="lt1"/>
                </a:solidFill>
                <a:latin typeface="Bree Serif"/>
                <a:ea typeface="Bree Serif"/>
                <a:cs typeface="Bree Serif"/>
                <a:sym typeface="Bree Serif"/>
              </a:defRPr>
            </a:lvl1pPr>
            <a:lvl2pPr marR="0" lvl="1" algn="ctr" rtl="0">
              <a:lnSpc>
                <a:spcPct val="100000"/>
              </a:lnSpc>
              <a:spcBef>
                <a:spcPts val="0"/>
              </a:spcBef>
              <a:spcAft>
                <a:spcPts val="0"/>
              </a:spcAft>
              <a:buClr>
                <a:schemeClr val="dk1"/>
              </a:buClr>
              <a:buSzPts val="4800"/>
              <a:buFont typeface="Bree Serif"/>
              <a:buNone/>
              <a:defRPr sz="4800" b="0" i="0" u="none" strike="noStrike" cap="none">
                <a:solidFill>
                  <a:schemeClr val="dk1"/>
                </a:solidFill>
                <a:latin typeface="Bree Serif"/>
                <a:ea typeface="Bree Serif"/>
                <a:cs typeface="Bree Serif"/>
                <a:sym typeface="Bree Serif"/>
              </a:defRPr>
            </a:lvl2pPr>
            <a:lvl3pPr marR="0" lvl="2" algn="ctr" rtl="0">
              <a:lnSpc>
                <a:spcPct val="100000"/>
              </a:lnSpc>
              <a:spcBef>
                <a:spcPts val="0"/>
              </a:spcBef>
              <a:spcAft>
                <a:spcPts val="0"/>
              </a:spcAft>
              <a:buClr>
                <a:schemeClr val="dk1"/>
              </a:buClr>
              <a:buSzPts val="4800"/>
              <a:buFont typeface="Bree Serif"/>
              <a:buNone/>
              <a:defRPr sz="4800" b="0" i="0" u="none" strike="noStrike" cap="none">
                <a:solidFill>
                  <a:schemeClr val="dk1"/>
                </a:solidFill>
                <a:latin typeface="Bree Serif"/>
                <a:ea typeface="Bree Serif"/>
                <a:cs typeface="Bree Serif"/>
                <a:sym typeface="Bree Serif"/>
              </a:defRPr>
            </a:lvl3pPr>
            <a:lvl4pPr marR="0" lvl="3" algn="ctr" rtl="0">
              <a:lnSpc>
                <a:spcPct val="100000"/>
              </a:lnSpc>
              <a:spcBef>
                <a:spcPts val="0"/>
              </a:spcBef>
              <a:spcAft>
                <a:spcPts val="0"/>
              </a:spcAft>
              <a:buClr>
                <a:schemeClr val="dk1"/>
              </a:buClr>
              <a:buSzPts val="4800"/>
              <a:buFont typeface="Bree Serif"/>
              <a:buNone/>
              <a:defRPr sz="4800" b="0" i="0" u="none" strike="noStrike" cap="none">
                <a:solidFill>
                  <a:schemeClr val="dk1"/>
                </a:solidFill>
                <a:latin typeface="Bree Serif"/>
                <a:ea typeface="Bree Serif"/>
                <a:cs typeface="Bree Serif"/>
                <a:sym typeface="Bree Serif"/>
              </a:defRPr>
            </a:lvl4pPr>
            <a:lvl5pPr marR="0" lvl="4" algn="ctr" rtl="0">
              <a:lnSpc>
                <a:spcPct val="100000"/>
              </a:lnSpc>
              <a:spcBef>
                <a:spcPts val="0"/>
              </a:spcBef>
              <a:spcAft>
                <a:spcPts val="0"/>
              </a:spcAft>
              <a:buClr>
                <a:schemeClr val="dk1"/>
              </a:buClr>
              <a:buSzPts val="4800"/>
              <a:buFont typeface="Bree Serif"/>
              <a:buNone/>
              <a:defRPr sz="4800" b="0" i="0" u="none" strike="noStrike" cap="none">
                <a:solidFill>
                  <a:schemeClr val="dk1"/>
                </a:solidFill>
                <a:latin typeface="Bree Serif"/>
                <a:ea typeface="Bree Serif"/>
                <a:cs typeface="Bree Serif"/>
                <a:sym typeface="Bree Serif"/>
              </a:defRPr>
            </a:lvl5pPr>
            <a:lvl6pPr marR="0" lvl="5" algn="ctr" rtl="0">
              <a:lnSpc>
                <a:spcPct val="100000"/>
              </a:lnSpc>
              <a:spcBef>
                <a:spcPts val="0"/>
              </a:spcBef>
              <a:spcAft>
                <a:spcPts val="0"/>
              </a:spcAft>
              <a:buClr>
                <a:schemeClr val="dk1"/>
              </a:buClr>
              <a:buSzPts val="4800"/>
              <a:buFont typeface="Bree Serif"/>
              <a:buNone/>
              <a:defRPr sz="4800" b="0" i="0" u="none" strike="noStrike" cap="none">
                <a:solidFill>
                  <a:schemeClr val="dk1"/>
                </a:solidFill>
                <a:latin typeface="Bree Serif"/>
                <a:ea typeface="Bree Serif"/>
                <a:cs typeface="Bree Serif"/>
                <a:sym typeface="Bree Serif"/>
              </a:defRPr>
            </a:lvl6pPr>
            <a:lvl7pPr marR="0" lvl="6" algn="ctr" rtl="0">
              <a:lnSpc>
                <a:spcPct val="100000"/>
              </a:lnSpc>
              <a:spcBef>
                <a:spcPts val="0"/>
              </a:spcBef>
              <a:spcAft>
                <a:spcPts val="0"/>
              </a:spcAft>
              <a:buClr>
                <a:schemeClr val="dk1"/>
              </a:buClr>
              <a:buSzPts val="4800"/>
              <a:buFont typeface="Bree Serif"/>
              <a:buNone/>
              <a:defRPr sz="4800" b="0" i="0" u="none" strike="noStrike" cap="none">
                <a:solidFill>
                  <a:schemeClr val="dk1"/>
                </a:solidFill>
                <a:latin typeface="Bree Serif"/>
                <a:ea typeface="Bree Serif"/>
                <a:cs typeface="Bree Serif"/>
                <a:sym typeface="Bree Serif"/>
              </a:defRPr>
            </a:lvl7pPr>
            <a:lvl8pPr marR="0" lvl="7" algn="ctr" rtl="0">
              <a:lnSpc>
                <a:spcPct val="100000"/>
              </a:lnSpc>
              <a:spcBef>
                <a:spcPts val="0"/>
              </a:spcBef>
              <a:spcAft>
                <a:spcPts val="0"/>
              </a:spcAft>
              <a:buClr>
                <a:schemeClr val="dk1"/>
              </a:buClr>
              <a:buSzPts val="4800"/>
              <a:buFont typeface="Bree Serif"/>
              <a:buNone/>
              <a:defRPr sz="4800" b="0" i="0" u="none" strike="noStrike" cap="none">
                <a:solidFill>
                  <a:schemeClr val="dk1"/>
                </a:solidFill>
                <a:latin typeface="Bree Serif"/>
                <a:ea typeface="Bree Serif"/>
                <a:cs typeface="Bree Serif"/>
                <a:sym typeface="Bree Serif"/>
              </a:defRPr>
            </a:lvl8pPr>
            <a:lvl9pPr marR="0" lvl="8" algn="ctr" rtl="0">
              <a:lnSpc>
                <a:spcPct val="100000"/>
              </a:lnSpc>
              <a:spcBef>
                <a:spcPts val="0"/>
              </a:spcBef>
              <a:spcAft>
                <a:spcPts val="0"/>
              </a:spcAft>
              <a:buClr>
                <a:schemeClr val="dk1"/>
              </a:buClr>
              <a:buSzPts val="4800"/>
              <a:buFont typeface="Bree Serif"/>
              <a:buNone/>
              <a:defRPr sz="4800" b="0" i="0" u="none" strike="noStrike" cap="none">
                <a:solidFill>
                  <a:schemeClr val="dk1"/>
                </a:solidFill>
                <a:latin typeface="Bree Serif"/>
                <a:ea typeface="Bree Serif"/>
                <a:cs typeface="Bree Serif"/>
                <a:sym typeface="Bree Serif"/>
              </a:defRPr>
            </a:lvl9pPr>
          </a:lstStyle>
          <a:p>
            <a:r>
              <a:rPr lang="en-US" dirty="0"/>
              <a:t>4</a:t>
            </a:r>
          </a:p>
        </p:txBody>
      </p:sp>
      <p:sp>
        <p:nvSpPr>
          <p:cNvPr id="40" name="Google Shape;1069;p38">
            <a:extLst>
              <a:ext uri="{FF2B5EF4-FFF2-40B4-BE49-F238E27FC236}">
                <a16:creationId xmlns:a16="http://schemas.microsoft.com/office/drawing/2014/main" id="{6AFD4972-D428-5DCF-BD0C-712BB902BFB0}"/>
              </a:ext>
            </a:extLst>
          </p:cNvPr>
          <p:cNvSpPr txBox="1">
            <a:spLocks/>
          </p:cNvSpPr>
          <p:nvPr/>
        </p:nvSpPr>
        <p:spPr>
          <a:xfrm>
            <a:off x="2944738" y="1761280"/>
            <a:ext cx="3775500" cy="5253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400"/>
              <a:buFont typeface="Bree Serif"/>
              <a:buNone/>
              <a:defRPr sz="2200" b="0" i="0" u="none" strike="noStrike" cap="none">
                <a:solidFill>
                  <a:schemeClr val="accent2"/>
                </a:solidFill>
                <a:latin typeface="Bree Serif"/>
                <a:ea typeface="Bree Serif"/>
                <a:cs typeface="Bree Serif"/>
                <a:sym typeface="Bree Serif"/>
              </a:defRPr>
            </a:lvl1pPr>
            <a:lvl2pPr marL="914400" marR="0" lvl="1" indent="-330200" algn="l" rtl="0">
              <a:lnSpc>
                <a:spcPct val="100000"/>
              </a:lnSpc>
              <a:spcBef>
                <a:spcPts val="0"/>
              </a:spcBef>
              <a:spcAft>
                <a:spcPts val="0"/>
              </a:spcAft>
              <a:buClr>
                <a:schemeClr val="dk1"/>
              </a:buClr>
              <a:buSzPts val="2400"/>
              <a:buFont typeface="Bree Serif"/>
              <a:buNone/>
              <a:defRPr sz="2400" b="0" i="0" u="none" strike="noStrike" cap="none">
                <a:solidFill>
                  <a:schemeClr val="dk1"/>
                </a:solidFill>
                <a:latin typeface="Bree Serif"/>
                <a:ea typeface="Bree Serif"/>
                <a:cs typeface="Bree Serif"/>
                <a:sym typeface="Bree Serif"/>
              </a:defRPr>
            </a:lvl2pPr>
            <a:lvl3pPr marL="1371600" marR="0" lvl="2" indent="-330200" algn="l" rtl="0">
              <a:lnSpc>
                <a:spcPct val="100000"/>
              </a:lnSpc>
              <a:spcBef>
                <a:spcPts val="1600"/>
              </a:spcBef>
              <a:spcAft>
                <a:spcPts val="0"/>
              </a:spcAft>
              <a:buClr>
                <a:schemeClr val="dk1"/>
              </a:buClr>
              <a:buSzPts val="2400"/>
              <a:buFont typeface="Bree Serif"/>
              <a:buNone/>
              <a:defRPr sz="2400" b="0" i="0" u="none" strike="noStrike" cap="none">
                <a:solidFill>
                  <a:schemeClr val="dk1"/>
                </a:solidFill>
                <a:latin typeface="Bree Serif"/>
                <a:ea typeface="Bree Serif"/>
                <a:cs typeface="Bree Serif"/>
                <a:sym typeface="Bree Serif"/>
              </a:defRPr>
            </a:lvl3pPr>
            <a:lvl4pPr marL="1828800" marR="0" lvl="3" indent="-330200" algn="l" rtl="0">
              <a:lnSpc>
                <a:spcPct val="100000"/>
              </a:lnSpc>
              <a:spcBef>
                <a:spcPts val="1600"/>
              </a:spcBef>
              <a:spcAft>
                <a:spcPts val="0"/>
              </a:spcAft>
              <a:buClr>
                <a:schemeClr val="dk1"/>
              </a:buClr>
              <a:buSzPts val="2400"/>
              <a:buFont typeface="Bree Serif"/>
              <a:buNone/>
              <a:defRPr sz="2400" b="0" i="0" u="none" strike="noStrike" cap="none">
                <a:solidFill>
                  <a:schemeClr val="dk1"/>
                </a:solidFill>
                <a:latin typeface="Bree Serif"/>
                <a:ea typeface="Bree Serif"/>
                <a:cs typeface="Bree Serif"/>
                <a:sym typeface="Bree Serif"/>
              </a:defRPr>
            </a:lvl4pPr>
            <a:lvl5pPr marL="2286000" marR="0" lvl="4" indent="-330200" algn="l" rtl="0">
              <a:lnSpc>
                <a:spcPct val="100000"/>
              </a:lnSpc>
              <a:spcBef>
                <a:spcPts val="1600"/>
              </a:spcBef>
              <a:spcAft>
                <a:spcPts val="0"/>
              </a:spcAft>
              <a:buClr>
                <a:schemeClr val="dk1"/>
              </a:buClr>
              <a:buSzPts val="2400"/>
              <a:buFont typeface="Bree Serif"/>
              <a:buNone/>
              <a:defRPr sz="2400" b="0" i="0" u="none" strike="noStrike" cap="none">
                <a:solidFill>
                  <a:schemeClr val="dk1"/>
                </a:solidFill>
                <a:latin typeface="Bree Serif"/>
                <a:ea typeface="Bree Serif"/>
                <a:cs typeface="Bree Serif"/>
                <a:sym typeface="Bree Serif"/>
              </a:defRPr>
            </a:lvl5pPr>
            <a:lvl6pPr marL="2743200" marR="0" lvl="5" indent="-330200" algn="l" rtl="0">
              <a:lnSpc>
                <a:spcPct val="100000"/>
              </a:lnSpc>
              <a:spcBef>
                <a:spcPts val="1600"/>
              </a:spcBef>
              <a:spcAft>
                <a:spcPts val="0"/>
              </a:spcAft>
              <a:buClr>
                <a:schemeClr val="dk1"/>
              </a:buClr>
              <a:buSzPts val="2400"/>
              <a:buFont typeface="Bree Serif"/>
              <a:buNone/>
              <a:defRPr sz="2400" b="0" i="0" u="none" strike="noStrike" cap="none">
                <a:solidFill>
                  <a:schemeClr val="dk1"/>
                </a:solidFill>
                <a:latin typeface="Bree Serif"/>
                <a:ea typeface="Bree Serif"/>
                <a:cs typeface="Bree Serif"/>
                <a:sym typeface="Bree Serif"/>
              </a:defRPr>
            </a:lvl6pPr>
            <a:lvl7pPr marL="3200400" marR="0" lvl="6" indent="-330200" algn="l" rtl="0">
              <a:lnSpc>
                <a:spcPct val="100000"/>
              </a:lnSpc>
              <a:spcBef>
                <a:spcPts val="1600"/>
              </a:spcBef>
              <a:spcAft>
                <a:spcPts val="0"/>
              </a:spcAft>
              <a:buClr>
                <a:schemeClr val="dk1"/>
              </a:buClr>
              <a:buSzPts val="2400"/>
              <a:buFont typeface="Bree Serif"/>
              <a:buNone/>
              <a:defRPr sz="2400" b="0" i="0" u="none" strike="noStrike" cap="none">
                <a:solidFill>
                  <a:schemeClr val="dk1"/>
                </a:solidFill>
                <a:latin typeface="Bree Serif"/>
                <a:ea typeface="Bree Serif"/>
                <a:cs typeface="Bree Serif"/>
                <a:sym typeface="Bree Serif"/>
              </a:defRPr>
            </a:lvl7pPr>
            <a:lvl8pPr marL="3657600" marR="0" lvl="7" indent="-330200" algn="l" rtl="0">
              <a:lnSpc>
                <a:spcPct val="100000"/>
              </a:lnSpc>
              <a:spcBef>
                <a:spcPts val="1600"/>
              </a:spcBef>
              <a:spcAft>
                <a:spcPts val="0"/>
              </a:spcAft>
              <a:buClr>
                <a:schemeClr val="dk1"/>
              </a:buClr>
              <a:buSzPts val="2400"/>
              <a:buFont typeface="Bree Serif"/>
              <a:buNone/>
              <a:defRPr sz="2400" b="0" i="0" u="none" strike="noStrike" cap="none">
                <a:solidFill>
                  <a:schemeClr val="dk1"/>
                </a:solidFill>
                <a:latin typeface="Bree Serif"/>
                <a:ea typeface="Bree Serif"/>
                <a:cs typeface="Bree Serif"/>
                <a:sym typeface="Bree Serif"/>
              </a:defRPr>
            </a:lvl8pPr>
            <a:lvl9pPr marL="4114800" marR="0" lvl="8" indent="-330200" algn="l" rtl="0">
              <a:lnSpc>
                <a:spcPct val="100000"/>
              </a:lnSpc>
              <a:spcBef>
                <a:spcPts val="1600"/>
              </a:spcBef>
              <a:spcAft>
                <a:spcPts val="1600"/>
              </a:spcAft>
              <a:buClr>
                <a:schemeClr val="dk1"/>
              </a:buClr>
              <a:buSzPts val="2400"/>
              <a:buFont typeface="Bree Serif"/>
              <a:buNone/>
              <a:defRPr sz="2400" b="0" i="0" u="none" strike="noStrike" cap="none">
                <a:solidFill>
                  <a:schemeClr val="dk1"/>
                </a:solidFill>
                <a:latin typeface="Bree Serif"/>
                <a:ea typeface="Bree Serif"/>
                <a:cs typeface="Bree Serif"/>
                <a:sym typeface="Bree Serif"/>
              </a:defRPr>
            </a:lvl9pPr>
          </a:lstStyle>
          <a:p>
            <a:pPr marL="0" indent="0"/>
            <a:r>
              <a:rPr lang="en-US" sz="2000" dirty="0"/>
              <a:t>Analytical Framework</a:t>
            </a:r>
          </a:p>
        </p:txBody>
      </p:sp>
      <p:sp>
        <p:nvSpPr>
          <p:cNvPr id="41" name="Google Shape;1069;p38">
            <a:extLst>
              <a:ext uri="{FF2B5EF4-FFF2-40B4-BE49-F238E27FC236}">
                <a16:creationId xmlns:a16="http://schemas.microsoft.com/office/drawing/2014/main" id="{05EC1F96-0EEB-B4A0-C849-60A0ADAC290F}"/>
              </a:ext>
            </a:extLst>
          </p:cNvPr>
          <p:cNvSpPr txBox="1">
            <a:spLocks/>
          </p:cNvSpPr>
          <p:nvPr/>
        </p:nvSpPr>
        <p:spPr>
          <a:xfrm>
            <a:off x="2944738" y="2915949"/>
            <a:ext cx="3775500" cy="5253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400"/>
              <a:buFont typeface="Bree Serif"/>
              <a:buNone/>
              <a:defRPr sz="2200" b="0" i="0" u="none" strike="noStrike" cap="none">
                <a:solidFill>
                  <a:schemeClr val="accent2"/>
                </a:solidFill>
                <a:latin typeface="Bree Serif"/>
                <a:ea typeface="Bree Serif"/>
                <a:cs typeface="Bree Serif"/>
                <a:sym typeface="Bree Serif"/>
              </a:defRPr>
            </a:lvl1pPr>
            <a:lvl2pPr marL="914400" marR="0" lvl="1" indent="-330200" algn="l" rtl="0">
              <a:lnSpc>
                <a:spcPct val="100000"/>
              </a:lnSpc>
              <a:spcBef>
                <a:spcPts val="0"/>
              </a:spcBef>
              <a:spcAft>
                <a:spcPts val="0"/>
              </a:spcAft>
              <a:buClr>
                <a:schemeClr val="dk1"/>
              </a:buClr>
              <a:buSzPts val="2400"/>
              <a:buFont typeface="Bree Serif"/>
              <a:buNone/>
              <a:defRPr sz="2400" b="0" i="0" u="none" strike="noStrike" cap="none">
                <a:solidFill>
                  <a:schemeClr val="dk1"/>
                </a:solidFill>
                <a:latin typeface="Bree Serif"/>
                <a:ea typeface="Bree Serif"/>
                <a:cs typeface="Bree Serif"/>
                <a:sym typeface="Bree Serif"/>
              </a:defRPr>
            </a:lvl2pPr>
            <a:lvl3pPr marL="1371600" marR="0" lvl="2" indent="-330200" algn="l" rtl="0">
              <a:lnSpc>
                <a:spcPct val="100000"/>
              </a:lnSpc>
              <a:spcBef>
                <a:spcPts val="1600"/>
              </a:spcBef>
              <a:spcAft>
                <a:spcPts val="0"/>
              </a:spcAft>
              <a:buClr>
                <a:schemeClr val="dk1"/>
              </a:buClr>
              <a:buSzPts val="2400"/>
              <a:buFont typeface="Bree Serif"/>
              <a:buNone/>
              <a:defRPr sz="2400" b="0" i="0" u="none" strike="noStrike" cap="none">
                <a:solidFill>
                  <a:schemeClr val="dk1"/>
                </a:solidFill>
                <a:latin typeface="Bree Serif"/>
                <a:ea typeface="Bree Serif"/>
                <a:cs typeface="Bree Serif"/>
                <a:sym typeface="Bree Serif"/>
              </a:defRPr>
            </a:lvl3pPr>
            <a:lvl4pPr marL="1828800" marR="0" lvl="3" indent="-330200" algn="l" rtl="0">
              <a:lnSpc>
                <a:spcPct val="100000"/>
              </a:lnSpc>
              <a:spcBef>
                <a:spcPts val="1600"/>
              </a:spcBef>
              <a:spcAft>
                <a:spcPts val="0"/>
              </a:spcAft>
              <a:buClr>
                <a:schemeClr val="dk1"/>
              </a:buClr>
              <a:buSzPts val="2400"/>
              <a:buFont typeface="Bree Serif"/>
              <a:buNone/>
              <a:defRPr sz="2400" b="0" i="0" u="none" strike="noStrike" cap="none">
                <a:solidFill>
                  <a:schemeClr val="dk1"/>
                </a:solidFill>
                <a:latin typeface="Bree Serif"/>
                <a:ea typeface="Bree Serif"/>
                <a:cs typeface="Bree Serif"/>
                <a:sym typeface="Bree Serif"/>
              </a:defRPr>
            </a:lvl4pPr>
            <a:lvl5pPr marL="2286000" marR="0" lvl="4" indent="-330200" algn="l" rtl="0">
              <a:lnSpc>
                <a:spcPct val="100000"/>
              </a:lnSpc>
              <a:spcBef>
                <a:spcPts val="1600"/>
              </a:spcBef>
              <a:spcAft>
                <a:spcPts val="0"/>
              </a:spcAft>
              <a:buClr>
                <a:schemeClr val="dk1"/>
              </a:buClr>
              <a:buSzPts val="2400"/>
              <a:buFont typeface="Bree Serif"/>
              <a:buNone/>
              <a:defRPr sz="2400" b="0" i="0" u="none" strike="noStrike" cap="none">
                <a:solidFill>
                  <a:schemeClr val="dk1"/>
                </a:solidFill>
                <a:latin typeface="Bree Serif"/>
                <a:ea typeface="Bree Serif"/>
                <a:cs typeface="Bree Serif"/>
                <a:sym typeface="Bree Serif"/>
              </a:defRPr>
            </a:lvl5pPr>
            <a:lvl6pPr marL="2743200" marR="0" lvl="5" indent="-330200" algn="l" rtl="0">
              <a:lnSpc>
                <a:spcPct val="100000"/>
              </a:lnSpc>
              <a:spcBef>
                <a:spcPts val="1600"/>
              </a:spcBef>
              <a:spcAft>
                <a:spcPts val="0"/>
              </a:spcAft>
              <a:buClr>
                <a:schemeClr val="dk1"/>
              </a:buClr>
              <a:buSzPts val="2400"/>
              <a:buFont typeface="Bree Serif"/>
              <a:buNone/>
              <a:defRPr sz="2400" b="0" i="0" u="none" strike="noStrike" cap="none">
                <a:solidFill>
                  <a:schemeClr val="dk1"/>
                </a:solidFill>
                <a:latin typeface="Bree Serif"/>
                <a:ea typeface="Bree Serif"/>
                <a:cs typeface="Bree Serif"/>
                <a:sym typeface="Bree Serif"/>
              </a:defRPr>
            </a:lvl6pPr>
            <a:lvl7pPr marL="3200400" marR="0" lvl="6" indent="-330200" algn="l" rtl="0">
              <a:lnSpc>
                <a:spcPct val="100000"/>
              </a:lnSpc>
              <a:spcBef>
                <a:spcPts val="1600"/>
              </a:spcBef>
              <a:spcAft>
                <a:spcPts val="0"/>
              </a:spcAft>
              <a:buClr>
                <a:schemeClr val="dk1"/>
              </a:buClr>
              <a:buSzPts val="2400"/>
              <a:buFont typeface="Bree Serif"/>
              <a:buNone/>
              <a:defRPr sz="2400" b="0" i="0" u="none" strike="noStrike" cap="none">
                <a:solidFill>
                  <a:schemeClr val="dk1"/>
                </a:solidFill>
                <a:latin typeface="Bree Serif"/>
                <a:ea typeface="Bree Serif"/>
                <a:cs typeface="Bree Serif"/>
                <a:sym typeface="Bree Serif"/>
              </a:defRPr>
            </a:lvl7pPr>
            <a:lvl8pPr marL="3657600" marR="0" lvl="7" indent="-330200" algn="l" rtl="0">
              <a:lnSpc>
                <a:spcPct val="100000"/>
              </a:lnSpc>
              <a:spcBef>
                <a:spcPts val="1600"/>
              </a:spcBef>
              <a:spcAft>
                <a:spcPts val="0"/>
              </a:spcAft>
              <a:buClr>
                <a:schemeClr val="dk1"/>
              </a:buClr>
              <a:buSzPts val="2400"/>
              <a:buFont typeface="Bree Serif"/>
              <a:buNone/>
              <a:defRPr sz="2400" b="0" i="0" u="none" strike="noStrike" cap="none">
                <a:solidFill>
                  <a:schemeClr val="dk1"/>
                </a:solidFill>
                <a:latin typeface="Bree Serif"/>
                <a:ea typeface="Bree Serif"/>
                <a:cs typeface="Bree Serif"/>
                <a:sym typeface="Bree Serif"/>
              </a:defRPr>
            </a:lvl8pPr>
            <a:lvl9pPr marL="4114800" marR="0" lvl="8" indent="-330200" algn="l" rtl="0">
              <a:lnSpc>
                <a:spcPct val="100000"/>
              </a:lnSpc>
              <a:spcBef>
                <a:spcPts val="1600"/>
              </a:spcBef>
              <a:spcAft>
                <a:spcPts val="1600"/>
              </a:spcAft>
              <a:buClr>
                <a:schemeClr val="dk1"/>
              </a:buClr>
              <a:buSzPts val="2400"/>
              <a:buFont typeface="Bree Serif"/>
              <a:buNone/>
              <a:defRPr sz="2400" b="0" i="0" u="none" strike="noStrike" cap="none">
                <a:solidFill>
                  <a:schemeClr val="dk1"/>
                </a:solidFill>
                <a:latin typeface="Bree Serif"/>
                <a:ea typeface="Bree Serif"/>
                <a:cs typeface="Bree Serif"/>
                <a:sym typeface="Bree Serif"/>
              </a:defRPr>
            </a:lvl9pPr>
          </a:lstStyle>
          <a:p>
            <a:pPr marL="0" indent="0"/>
            <a:r>
              <a:rPr lang="en-US" sz="2000" dirty="0"/>
              <a:t>Actionable Insights</a:t>
            </a:r>
          </a:p>
        </p:txBody>
      </p:sp>
      <p:sp>
        <p:nvSpPr>
          <p:cNvPr id="42" name="Google Shape;1069;p38">
            <a:extLst>
              <a:ext uri="{FF2B5EF4-FFF2-40B4-BE49-F238E27FC236}">
                <a16:creationId xmlns:a16="http://schemas.microsoft.com/office/drawing/2014/main" id="{EB4B4CB8-63A8-6E45-B3B6-0B978C199230}"/>
              </a:ext>
            </a:extLst>
          </p:cNvPr>
          <p:cNvSpPr txBox="1">
            <a:spLocks/>
          </p:cNvSpPr>
          <p:nvPr/>
        </p:nvSpPr>
        <p:spPr>
          <a:xfrm>
            <a:off x="2944738" y="3493843"/>
            <a:ext cx="3775500" cy="5253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400"/>
              <a:buFont typeface="Bree Serif"/>
              <a:buNone/>
              <a:defRPr sz="2200" b="0" i="0" u="none" strike="noStrike" cap="none">
                <a:solidFill>
                  <a:schemeClr val="accent2"/>
                </a:solidFill>
                <a:latin typeface="Bree Serif"/>
                <a:ea typeface="Bree Serif"/>
                <a:cs typeface="Bree Serif"/>
                <a:sym typeface="Bree Serif"/>
              </a:defRPr>
            </a:lvl1pPr>
            <a:lvl2pPr marL="914400" marR="0" lvl="1" indent="-330200" algn="l" rtl="0">
              <a:lnSpc>
                <a:spcPct val="100000"/>
              </a:lnSpc>
              <a:spcBef>
                <a:spcPts val="0"/>
              </a:spcBef>
              <a:spcAft>
                <a:spcPts val="0"/>
              </a:spcAft>
              <a:buClr>
                <a:schemeClr val="dk1"/>
              </a:buClr>
              <a:buSzPts val="2400"/>
              <a:buFont typeface="Bree Serif"/>
              <a:buNone/>
              <a:defRPr sz="2400" b="0" i="0" u="none" strike="noStrike" cap="none">
                <a:solidFill>
                  <a:schemeClr val="dk1"/>
                </a:solidFill>
                <a:latin typeface="Bree Serif"/>
                <a:ea typeface="Bree Serif"/>
                <a:cs typeface="Bree Serif"/>
                <a:sym typeface="Bree Serif"/>
              </a:defRPr>
            </a:lvl2pPr>
            <a:lvl3pPr marL="1371600" marR="0" lvl="2" indent="-330200" algn="l" rtl="0">
              <a:lnSpc>
                <a:spcPct val="100000"/>
              </a:lnSpc>
              <a:spcBef>
                <a:spcPts val="1600"/>
              </a:spcBef>
              <a:spcAft>
                <a:spcPts val="0"/>
              </a:spcAft>
              <a:buClr>
                <a:schemeClr val="dk1"/>
              </a:buClr>
              <a:buSzPts val="2400"/>
              <a:buFont typeface="Bree Serif"/>
              <a:buNone/>
              <a:defRPr sz="2400" b="0" i="0" u="none" strike="noStrike" cap="none">
                <a:solidFill>
                  <a:schemeClr val="dk1"/>
                </a:solidFill>
                <a:latin typeface="Bree Serif"/>
                <a:ea typeface="Bree Serif"/>
                <a:cs typeface="Bree Serif"/>
                <a:sym typeface="Bree Serif"/>
              </a:defRPr>
            </a:lvl3pPr>
            <a:lvl4pPr marL="1828800" marR="0" lvl="3" indent="-330200" algn="l" rtl="0">
              <a:lnSpc>
                <a:spcPct val="100000"/>
              </a:lnSpc>
              <a:spcBef>
                <a:spcPts val="1600"/>
              </a:spcBef>
              <a:spcAft>
                <a:spcPts val="0"/>
              </a:spcAft>
              <a:buClr>
                <a:schemeClr val="dk1"/>
              </a:buClr>
              <a:buSzPts val="2400"/>
              <a:buFont typeface="Bree Serif"/>
              <a:buNone/>
              <a:defRPr sz="2400" b="0" i="0" u="none" strike="noStrike" cap="none">
                <a:solidFill>
                  <a:schemeClr val="dk1"/>
                </a:solidFill>
                <a:latin typeface="Bree Serif"/>
                <a:ea typeface="Bree Serif"/>
                <a:cs typeface="Bree Serif"/>
                <a:sym typeface="Bree Serif"/>
              </a:defRPr>
            </a:lvl4pPr>
            <a:lvl5pPr marL="2286000" marR="0" lvl="4" indent="-330200" algn="l" rtl="0">
              <a:lnSpc>
                <a:spcPct val="100000"/>
              </a:lnSpc>
              <a:spcBef>
                <a:spcPts val="1600"/>
              </a:spcBef>
              <a:spcAft>
                <a:spcPts val="0"/>
              </a:spcAft>
              <a:buClr>
                <a:schemeClr val="dk1"/>
              </a:buClr>
              <a:buSzPts val="2400"/>
              <a:buFont typeface="Bree Serif"/>
              <a:buNone/>
              <a:defRPr sz="2400" b="0" i="0" u="none" strike="noStrike" cap="none">
                <a:solidFill>
                  <a:schemeClr val="dk1"/>
                </a:solidFill>
                <a:latin typeface="Bree Serif"/>
                <a:ea typeface="Bree Serif"/>
                <a:cs typeface="Bree Serif"/>
                <a:sym typeface="Bree Serif"/>
              </a:defRPr>
            </a:lvl5pPr>
            <a:lvl6pPr marL="2743200" marR="0" lvl="5" indent="-330200" algn="l" rtl="0">
              <a:lnSpc>
                <a:spcPct val="100000"/>
              </a:lnSpc>
              <a:spcBef>
                <a:spcPts val="1600"/>
              </a:spcBef>
              <a:spcAft>
                <a:spcPts val="0"/>
              </a:spcAft>
              <a:buClr>
                <a:schemeClr val="dk1"/>
              </a:buClr>
              <a:buSzPts val="2400"/>
              <a:buFont typeface="Bree Serif"/>
              <a:buNone/>
              <a:defRPr sz="2400" b="0" i="0" u="none" strike="noStrike" cap="none">
                <a:solidFill>
                  <a:schemeClr val="dk1"/>
                </a:solidFill>
                <a:latin typeface="Bree Serif"/>
                <a:ea typeface="Bree Serif"/>
                <a:cs typeface="Bree Serif"/>
                <a:sym typeface="Bree Serif"/>
              </a:defRPr>
            </a:lvl6pPr>
            <a:lvl7pPr marL="3200400" marR="0" lvl="6" indent="-330200" algn="l" rtl="0">
              <a:lnSpc>
                <a:spcPct val="100000"/>
              </a:lnSpc>
              <a:spcBef>
                <a:spcPts val="1600"/>
              </a:spcBef>
              <a:spcAft>
                <a:spcPts val="0"/>
              </a:spcAft>
              <a:buClr>
                <a:schemeClr val="dk1"/>
              </a:buClr>
              <a:buSzPts val="2400"/>
              <a:buFont typeface="Bree Serif"/>
              <a:buNone/>
              <a:defRPr sz="2400" b="0" i="0" u="none" strike="noStrike" cap="none">
                <a:solidFill>
                  <a:schemeClr val="dk1"/>
                </a:solidFill>
                <a:latin typeface="Bree Serif"/>
                <a:ea typeface="Bree Serif"/>
                <a:cs typeface="Bree Serif"/>
                <a:sym typeface="Bree Serif"/>
              </a:defRPr>
            </a:lvl7pPr>
            <a:lvl8pPr marL="3657600" marR="0" lvl="7" indent="-330200" algn="l" rtl="0">
              <a:lnSpc>
                <a:spcPct val="100000"/>
              </a:lnSpc>
              <a:spcBef>
                <a:spcPts val="1600"/>
              </a:spcBef>
              <a:spcAft>
                <a:spcPts val="0"/>
              </a:spcAft>
              <a:buClr>
                <a:schemeClr val="dk1"/>
              </a:buClr>
              <a:buSzPts val="2400"/>
              <a:buFont typeface="Bree Serif"/>
              <a:buNone/>
              <a:defRPr sz="2400" b="0" i="0" u="none" strike="noStrike" cap="none">
                <a:solidFill>
                  <a:schemeClr val="dk1"/>
                </a:solidFill>
                <a:latin typeface="Bree Serif"/>
                <a:ea typeface="Bree Serif"/>
                <a:cs typeface="Bree Serif"/>
                <a:sym typeface="Bree Serif"/>
              </a:defRPr>
            </a:lvl8pPr>
            <a:lvl9pPr marL="4114800" marR="0" lvl="8" indent="-330200" algn="l" rtl="0">
              <a:lnSpc>
                <a:spcPct val="100000"/>
              </a:lnSpc>
              <a:spcBef>
                <a:spcPts val="1600"/>
              </a:spcBef>
              <a:spcAft>
                <a:spcPts val="1600"/>
              </a:spcAft>
              <a:buClr>
                <a:schemeClr val="dk1"/>
              </a:buClr>
              <a:buSzPts val="2400"/>
              <a:buFont typeface="Bree Serif"/>
              <a:buNone/>
              <a:defRPr sz="2400" b="0" i="0" u="none" strike="noStrike" cap="none">
                <a:solidFill>
                  <a:schemeClr val="dk1"/>
                </a:solidFill>
                <a:latin typeface="Bree Serif"/>
                <a:ea typeface="Bree Serif"/>
                <a:cs typeface="Bree Serif"/>
                <a:sym typeface="Bree Serif"/>
              </a:defRPr>
            </a:lvl9pPr>
          </a:lstStyle>
          <a:p>
            <a:pPr marL="0" indent="0"/>
            <a:r>
              <a:rPr lang="en-US" sz="2000" dirty="0"/>
              <a:t>Marketing Strategies</a:t>
            </a:r>
          </a:p>
        </p:txBody>
      </p:sp>
      <p:sp>
        <p:nvSpPr>
          <p:cNvPr id="43" name="Google Shape;1069;p38">
            <a:extLst>
              <a:ext uri="{FF2B5EF4-FFF2-40B4-BE49-F238E27FC236}">
                <a16:creationId xmlns:a16="http://schemas.microsoft.com/office/drawing/2014/main" id="{2917F932-BD2E-3812-9E94-1E47A1B298DE}"/>
              </a:ext>
            </a:extLst>
          </p:cNvPr>
          <p:cNvSpPr txBox="1">
            <a:spLocks/>
          </p:cNvSpPr>
          <p:nvPr/>
        </p:nvSpPr>
        <p:spPr>
          <a:xfrm>
            <a:off x="2944738" y="4050437"/>
            <a:ext cx="3775500" cy="5253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400"/>
              <a:buFont typeface="Bree Serif"/>
              <a:buNone/>
              <a:defRPr sz="2200" b="0" i="0" u="none" strike="noStrike" cap="none">
                <a:solidFill>
                  <a:schemeClr val="accent2"/>
                </a:solidFill>
                <a:latin typeface="Bree Serif"/>
                <a:ea typeface="Bree Serif"/>
                <a:cs typeface="Bree Serif"/>
                <a:sym typeface="Bree Serif"/>
              </a:defRPr>
            </a:lvl1pPr>
            <a:lvl2pPr marL="914400" marR="0" lvl="1" indent="-330200" algn="l" rtl="0">
              <a:lnSpc>
                <a:spcPct val="100000"/>
              </a:lnSpc>
              <a:spcBef>
                <a:spcPts val="0"/>
              </a:spcBef>
              <a:spcAft>
                <a:spcPts val="0"/>
              </a:spcAft>
              <a:buClr>
                <a:schemeClr val="dk1"/>
              </a:buClr>
              <a:buSzPts val="2400"/>
              <a:buFont typeface="Bree Serif"/>
              <a:buNone/>
              <a:defRPr sz="2400" b="0" i="0" u="none" strike="noStrike" cap="none">
                <a:solidFill>
                  <a:schemeClr val="dk1"/>
                </a:solidFill>
                <a:latin typeface="Bree Serif"/>
                <a:ea typeface="Bree Serif"/>
                <a:cs typeface="Bree Serif"/>
                <a:sym typeface="Bree Serif"/>
              </a:defRPr>
            </a:lvl2pPr>
            <a:lvl3pPr marL="1371600" marR="0" lvl="2" indent="-330200" algn="l" rtl="0">
              <a:lnSpc>
                <a:spcPct val="100000"/>
              </a:lnSpc>
              <a:spcBef>
                <a:spcPts val="1600"/>
              </a:spcBef>
              <a:spcAft>
                <a:spcPts val="0"/>
              </a:spcAft>
              <a:buClr>
                <a:schemeClr val="dk1"/>
              </a:buClr>
              <a:buSzPts val="2400"/>
              <a:buFont typeface="Bree Serif"/>
              <a:buNone/>
              <a:defRPr sz="2400" b="0" i="0" u="none" strike="noStrike" cap="none">
                <a:solidFill>
                  <a:schemeClr val="dk1"/>
                </a:solidFill>
                <a:latin typeface="Bree Serif"/>
                <a:ea typeface="Bree Serif"/>
                <a:cs typeface="Bree Serif"/>
                <a:sym typeface="Bree Serif"/>
              </a:defRPr>
            </a:lvl3pPr>
            <a:lvl4pPr marL="1828800" marR="0" lvl="3" indent="-330200" algn="l" rtl="0">
              <a:lnSpc>
                <a:spcPct val="100000"/>
              </a:lnSpc>
              <a:spcBef>
                <a:spcPts val="1600"/>
              </a:spcBef>
              <a:spcAft>
                <a:spcPts val="0"/>
              </a:spcAft>
              <a:buClr>
                <a:schemeClr val="dk1"/>
              </a:buClr>
              <a:buSzPts val="2400"/>
              <a:buFont typeface="Bree Serif"/>
              <a:buNone/>
              <a:defRPr sz="2400" b="0" i="0" u="none" strike="noStrike" cap="none">
                <a:solidFill>
                  <a:schemeClr val="dk1"/>
                </a:solidFill>
                <a:latin typeface="Bree Serif"/>
                <a:ea typeface="Bree Serif"/>
                <a:cs typeface="Bree Serif"/>
                <a:sym typeface="Bree Serif"/>
              </a:defRPr>
            </a:lvl4pPr>
            <a:lvl5pPr marL="2286000" marR="0" lvl="4" indent="-330200" algn="l" rtl="0">
              <a:lnSpc>
                <a:spcPct val="100000"/>
              </a:lnSpc>
              <a:spcBef>
                <a:spcPts val="1600"/>
              </a:spcBef>
              <a:spcAft>
                <a:spcPts val="0"/>
              </a:spcAft>
              <a:buClr>
                <a:schemeClr val="dk1"/>
              </a:buClr>
              <a:buSzPts val="2400"/>
              <a:buFont typeface="Bree Serif"/>
              <a:buNone/>
              <a:defRPr sz="2400" b="0" i="0" u="none" strike="noStrike" cap="none">
                <a:solidFill>
                  <a:schemeClr val="dk1"/>
                </a:solidFill>
                <a:latin typeface="Bree Serif"/>
                <a:ea typeface="Bree Serif"/>
                <a:cs typeface="Bree Serif"/>
                <a:sym typeface="Bree Serif"/>
              </a:defRPr>
            </a:lvl5pPr>
            <a:lvl6pPr marL="2743200" marR="0" lvl="5" indent="-330200" algn="l" rtl="0">
              <a:lnSpc>
                <a:spcPct val="100000"/>
              </a:lnSpc>
              <a:spcBef>
                <a:spcPts val="1600"/>
              </a:spcBef>
              <a:spcAft>
                <a:spcPts val="0"/>
              </a:spcAft>
              <a:buClr>
                <a:schemeClr val="dk1"/>
              </a:buClr>
              <a:buSzPts val="2400"/>
              <a:buFont typeface="Bree Serif"/>
              <a:buNone/>
              <a:defRPr sz="2400" b="0" i="0" u="none" strike="noStrike" cap="none">
                <a:solidFill>
                  <a:schemeClr val="dk1"/>
                </a:solidFill>
                <a:latin typeface="Bree Serif"/>
                <a:ea typeface="Bree Serif"/>
                <a:cs typeface="Bree Serif"/>
                <a:sym typeface="Bree Serif"/>
              </a:defRPr>
            </a:lvl6pPr>
            <a:lvl7pPr marL="3200400" marR="0" lvl="6" indent="-330200" algn="l" rtl="0">
              <a:lnSpc>
                <a:spcPct val="100000"/>
              </a:lnSpc>
              <a:spcBef>
                <a:spcPts val="1600"/>
              </a:spcBef>
              <a:spcAft>
                <a:spcPts val="0"/>
              </a:spcAft>
              <a:buClr>
                <a:schemeClr val="dk1"/>
              </a:buClr>
              <a:buSzPts val="2400"/>
              <a:buFont typeface="Bree Serif"/>
              <a:buNone/>
              <a:defRPr sz="2400" b="0" i="0" u="none" strike="noStrike" cap="none">
                <a:solidFill>
                  <a:schemeClr val="dk1"/>
                </a:solidFill>
                <a:latin typeface="Bree Serif"/>
                <a:ea typeface="Bree Serif"/>
                <a:cs typeface="Bree Serif"/>
                <a:sym typeface="Bree Serif"/>
              </a:defRPr>
            </a:lvl7pPr>
            <a:lvl8pPr marL="3657600" marR="0" lvl="7" indent="-330200" algn="l" rtl="0">
              <a:lnSpc>
                <a:spcPct val="100000"/>
              </a:lnSpc>
              <a:spcBef>
                <a:spcPts val="1600"/>
              </a:spcBef>
              <a:spcAft>
                <a:spcPts val="0"/>
              </a:spcAft>
              <a:buClr>
                <a:schemeClr val="dk1"/>
              </a:buClr>
              <a:buSzPts val="2400"/>
              <a:buFont typeface="Bree Serif"/>
              <a:buNone/>
              <a:defRPr sz="2400" b="0" i="0" u="none" strike="noStrike" cap="none">
                <a:solidFill>
                  <a:schemeClr val="dk1"/>
                </a:solidFill>
                <a:latin typeface="Bree Serif"/>
                <a:ea typeface="Bree Serif"/>
                <a:cs typeface="Bree Serif"/>
                <a:sym typeface="Bree Serif"/>
              </a:defRPr>
            </a:lvl8pPr>
            <a:lvl9pPr marL="4114800" marR="0" lvl="8" indent="-330200" algn="l" rtl="0">
              <a:lnSpc>
                <a:spcPct val="100000"/>
              </a:lnSpc>
              <a:spcBef>
                <a:spcPts val="1600"/>
              </a:spcBef>
              <a:spcAft>
                <a:spcPts val="1600"/>
              </a:spcAft>
              <a:buClr>
                <a:schemeClr val="dk1"/>
              </a:buClr>
              <a:buSzPts val="2400"/>
              <a:buFont typeface="Bree Serif"/>
              <a:buNone/>
              <a:defRPr sz="2400" b="0" i="0" u="none" strike="noStrike" cap="none">
                <a:solidFill>
                  <a:schemeClr val="dk1"/>
                </a:solidFill>
                <a:latin typeface="Bree Serif"/>
                <a:ea typeface="Bree Serif"/>
                <a:cs typeface="Bree Serif"/>
                <a:sym typeface="Bree Serif"/>
              </a:defRPr>
            </a:lvl9pPr>
          </a:lstStyle>
          <a:p>
            <a:pPr marL="0" indent="0"/>
            <a:r>
              <a:rPr lang="en-US" sz="2000" dirty="0"/>
              <a:t>Conclusion</a:t>
            </a:r>
          </a:p>
        </p:txBody>
      </p:sp>
      <p:sp>
        <p:nvSpPr>
          <p:cNvPr id="44" name="Google Shape;1069;p38">
            <a:extLst>
              <a:ext uri="{FF2B5EF4-FFF2-40B4-BE49-F238E27FC236}">
                <a16:creationId xmlns:a16="http://schemas.microsoft.com/office/drawing/2014/main" id="{2E13AF40-297C-04FB-4FB7-CDBC23AD248A}"/>
              </a:ext>
            </a:extLst>
          </p:cNvPr>
          <p:cNvSpPr txBox="1">
            <a:spLocks/>
          </p:cNvSpPr>
          <p:nvPr/>
        </p:nvSpPr>
        <p:spPr>
          <a:xfrm>
            <a:off x="2944738" y="2305824"/>
            <a:ext cx="3775500" cy="5253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400"/>
              <a:buFont typeface="Bree Serif"/>
              <a:buNone/>
              <a:defRPr sz="2200" b="0" i="0" u="none" strike="noStrike" cap="none">
                <a:solidFill>
                  <a:schemeClr val="accent2"/>
                </a:solidFill>
                <a:latin typeface="Bree Serif"/>
                <a:ea typeface="Bree Serif"/>
                <a:cs typeface="Bree Serif"/>
                <a:sym typeface="Bree Serif"/>
              </a:defRPr>
            </a:lvl1pPr>
            <a:lvl2pPr marL="914400" marR="0" lvl="1" indent="-330200" algn="l" rtl="0">
              <a:lnSpc>
                <a:spcPct val="100000"/>
              </a:lnSpc>
              <a:spcBef>
                <a:spcPts val="0"/>
              </a:spcBef>
              <a:spcAft>
                <a:spcPts val="0"/>
              </a:spcAft>
              <a:buClr>
                <a:schemeClr val="dk1"/>
              </a:buClr>
              <a:buSzPts val="2400"/>
              <a:buFont typeface="Bree Serif"/>
              <a:buNone/>
              <a:defRPr sz="2400" b="0" i="0" u="none" strike="noStrike" cap="none">
                <a:solidFill>
                  <a:schemeClr val="dk1"/>
                </a:solidFill>
                <a:latin typeface="Bree Serif"/>
                <a:ea typeface="Bree Serif"/>
                <a:cs typeface="Bree Serif"/>
                <a:sym typeface="Bree Serif"/>
              </a:defRPr>
            </a:lvl2pPr>
            <a:lvl3pPr marL="1371600" marR="0" lvl="2" indent="-330200" algn="l" rtl="0">
              <a:lnSpc>
                <a:spcPct val="100000"/>
              </a:lnSpc>
              <a:spcBef>
                <a:spcPts val="1600"/>
              </a:spcBef>
              <a:spcAft>
                <a:spcPts val="0"/>
              </a:spcAft>
              <a:buClr>
                <a:schemeClr val="dk1"/>
              </a:buClr>
              <a:buSzPts val="2400"/>
              <a:buFont typeface="Bree Serif"/>
              <a:buNone/>
              <a:defRPr sz="2400" b="0" i="0" u="none" strike="noStrike" cap="none">
                <a:solidFill>
                  <a:schemeClr val="dk1"/>
                </a:solidFill>
                <a:latin typeface="Bree Serif"/>
                <a:ea typeface="Bree Serif"/>
                <a:cs typeface="Bree Serif"/>
                <a:sym typeface="Bree Serif"/>
              </a:defRPr>
            </a:lvl3pPr>
            <a:lvl4pPr marL="1828800" marR="0" lvl="3" indent="-330200" algn="l" rtl="0">
              <a:lnSpc>
                <a:spcPct val="100000"/>
              </a:lnSpc>
              <a:spcBef>
                <a:spcPts val="1600"/>
              </a:spcBef>
              <a:spcAft>
                <a:spcPts val="0"/>
              </a:spcAft>
              <a:buClr>
                <a:schemeClr val="dk1"/>
              </a:buClr>
              <a:buSzPts val="2400"/>
              <a:buFont typeface="Bree Serif"/>
              <a:buNone/>
              <a:defRPr sz="2400" b="0" i="0" u="none" strike="noStrike" cap="none">
                <a:solidFill>
                  <a:schemeClr val="dk1"/>
                </a:solidFill>
                <a:latin typeface="Bree Serif"/>
                <a:ea typeface="Bree Serif"/>
                <a:cs typeface="Bree Serif"/>
                <a:sym typeface="Bree Serif"/>
              </a:defRPr>
            </a:lvl4pPr>
            <a:lvl5pPr marL="2286000" marR="0" lvl="4" indent="-330200" algn="l" rtl="0">
              <a:lnSpc>
                <a:spcPct val="100000"/>
              </a:lnSpc>
              <a:spcBef>
                <a:spcPts val="1600"/>
              </a:spcBef>
              <a:spcAft>
                <a:spcPts val="0"/>
              </a:spcAft>
              <a:buClr>
                <a:schemeClr val="dk1"/>
              </a:buClr>
              <a:buSzPts val="2400"/>
              <a:buFont typeface="Bree Serif"/>
              <a:buNone/>
              <a:defRPr sz="2400" b="0" i="0" u="none" strike="noStrike" cap="none">
                <a:solidFill>
                  <a:schemeClr val="dk1"/>
                </a:solidFill>
                <a:latin typeface="Bree Serif"/>
                <a:ea typeface="Bree Serif"/>
                <a:cs typeface="Bree Serif"/>
                <a:sym typeface="Bree Serif"/>
              </a:defRPr>
            </a:lvl5pPr>
            <a:lvl6pPr marL="2743200" marR="0" lvl="5" indent="-330200" algn="l" rtl="0">
              <a:lnSpc>
                <a:spcPct val="100000"/>
              </a:lnSpc>
              <a:spcBef>
                <a:spcPts val="1600"/>
              </a:spcBef>
              <a:spcAft>
                <a:spcPts val="0"/>
              </a:spcAft>
              <a:buClr>
                <a:schemeClr val="dk1"/>
              </a:buClr>
              <a:buSzPts val="2400"/>
              <a:buFont typeface="Bree Serif"/>
              <a:buNone/>
              <a:defRPr sz="2400" b="0" i="0" u="none" strike="noStrike" cap="none">
                <a:solidFill>
                  <a:schemeClr val="dk1"/>
                </a:solidFill>
                <a:latin typeface="Bree Serif"/>
                <a:ea typeface="Bree Serif"/>
                <a:cs typeface="Bree Serif"/>
                <a:sym typeface="Bree Serif"/>
              </a:defRPr>
            </a:lvl6pPr>
            <a:lvl7pPr marL="3200400" marR="0" lvl="6" indent="-330200" algn="l" rtl="0">
              <a:lnSpc>
                <a:spcPct val="100000"/>
              </a:lnSpc>
              <a:spcBef>
                <a:spcPts val="1600"/>
              </a:spcBef>
              <a:spcAft>
                <a:spcPts val="0"/>
              </a:spcAft>
              <a:buClr>
                <a:schemeClr val="dk1"/>
              </a:buClr>
              <a:buSzPts val="2400"/>
              <a:buFont typeface="Bree Serif"/>
              <a:buNone/>
              <a:defRPr sz="2400" b="0" i="0" u="none" strike="noStrike" cap="none">
                <a:solidFill>
                  <a:schemeClr val="dk1"/>
                </a:solidFill>
                <a:latin typeface="Bree Serif"/>
                <a:ea typeface="Bree Serif"/>
                <a:cs typeface="Bree Serif"/>
                <a:sym typeface="Bree Serif"/>
              </a:defRPr>
            </a:lvl7pPr>
            <a:lvl8pPr marL="3657600" marR="0" lvl="7" indent="-330200" algn="l" rtl="0">
              <a:lnSpc>
                <a:spcPct val="100000"/>
              </a:lnSpc>
              <a:spcBef>
                <a:spcPts val="1600"/>
              </a:spcBef>
              <a:spcAft>
                <a:spcPts val="0"/>
              </a:spcAft>
              <a:buClr>
                <a:schemeClr val="dk1"/>
              </a:buClr>
              <a:buSzPts val="2400"/>
              <a:buFont typeface="Bree Serif"/>
              <a:buNone/>
              <a:defRPr sz="2400" b="0" i="0" u="none" strike="noStrike" cap="none">
                <a:solidFill>
                  <a:schemeClr val="dk1"/>
                </a:solidFill>
                <a:latin typeface="Bree Serif"/>
                <a:ea typeface="Bree Serif"/>
                <a:cs typeface="Bree Serif"/>
                <a:sym typeface="Bree Serif"/>
              </a:defRPr>
            </a:lvl8pPr>
            <a:lvl9pPr marL="4114800" marR="0" lvl="8" indent="-330200" algn="l" rtl="0">
              <a:lnSpc>
                <a:spcPct val="100000"/>
              </a:lnSpc>
              <a:spcBef>
                <a:spcPts val="1600"/>
              </a:spcBef>
              <a:spcAft>
                <a:spcPts val="1600"/>
              </a:spcAft>
              <a:buClr>
                <a:schemeClr val="dk1"/>
              </a:buClr>
              <a:buSzPts val="2400"/>
              <a:buFont typeface="Bree Serif"/>
              <a:buNone/>
              <a:defRPr sz="2400" b="0" i="0" u="none" strike="noStrike" cap="none">
                <a:solidFill>
                  <a:schemeClr val="dk1"/>
                </a:solidFill>
                <a:latin typeface="Bree Serif"/>
                <a:ea typeface="Bree Serif"/>
                <a:cs typeface="Bree Serif"/>
                <a:sym typeface="Bree Serif"/>
              </a:defRPr>
            </a:lvl9pPr>
          </a:lstStyle>
          <a:p>
            <a:pPr marL="0" indent="0"/>
            <a:r>
              <a:rPr lang="en-US" sz="2000" dirty="0"/>
              <a:t>Key Findings</a:t>
            </a:r>
          </a:p>
        </p:txBody>
      </p:sp>
    </p:spTree>
    <p:extLst>
      <p:ext uri="{BB962C8B-B14F-4D97-AF65-F5344CB8AC3E}">
        <p14:creationId xmlns:p14="http://schemas.microsoft.com/office/powerpoint/2010/main" val="24083555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139;p41">
            <a:extLst>
              <a:ext uri="{FF2B5EF4-FFF2-40B4-BE49-F238E27FC236}">
                <a16:creationId xmlns:a16="http://schemas.microsoft.com/office/drawing/2014/main" id="{D081B18C-5746-B2F7-9F11-1A55E3EADCD8}"/>
              </a:ext>
            </a:extLst>
          </p:cNvPr>
          <p:cNvSpPr txBox="1">
            <a:spLocks/>
          </p:cNvSpPr>
          <p:nvPr/>
        </p:nvSpPr>
        <p:spPr>
          <a:xfrm>
            <a:off x="426528" y="2407186"/>
            <a:ext cx="3854100" cy="12784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ree Serif"/>
              <a:buNone/>
              <a:defRPr sz="3000" b="0" i="0" u="none" strike="noStrike" cap="none">
                <a:solidFill>
                  <a:schemeClr val="dk1"/>
                </a:solidFill>
                <a:latin typeface="Bree Serif"/>
                <a:ea typeface="Bree Serif"/>
                <a:cs typeface="Bree Serif"/>
                <a:sym typeface="Bree Serif"/>
              </a:defRPr>
            </a:lvl1pPr>
            <a:lvl2pPr marR="0" lvl="1" algn="l" rtl="0">
              <a:lnSpc>
                <a:spcPct val="100000"/>
              </a:lnSpc>
              <a:spcBef>
                <a:spcPts val="0"/>
              </a:spcBef>
              <a:spcAft>
                <a:spcPts val="0"/>
              </a:spcAft>
              <a:buClr>
                <a:schemeClr val="dk1"/>
              </a:buClr>
              <a:buSzPts val="3000"/>
              <a:buFont typeface="Bree Serif"/>
              <a:buNone/>
              <a:defRPr sz="3000" b="0" i="0" u="none" strike="noStrike" cap="none">
                <a:solidFill>
                  <a:schemeClr val="dk1"/>
                </a:solidFill>
                <a:latin typeface="Bree Serif"/>
                <a:ea typeface="Bree Serif"/>
                <a:cs typeface="Bree Serif"/>
                <a:sym typeface="Bree Serif"/>
              </a:defRPr>
            </a:lvl2pPr>
            <a:lvl3pPr marR="0" lvl="2" algn="l" rtl="0">
              <a:lnSpc>
                <a:spcPct val="100000"/>
              </a:lnSpc>
              <a:spcBef>
                <a:spcPts val="0"/>
              </a:spcBef>
              <a:spcAft>
                <a:spcPts val="0"/>
              </a:spcAft>
              <a:buClr>
                <a:schemeClr val="dk1"/>
              </a:buClr>
              <a:buSzPts val="3000"/>
              <a:buFont typeface="Bree Serif"/>
              <a:buNone/>
              <a:defRPr sz="3000" b="0" i="0" u="none" strike="noStrike" cap="none">
                <a:solidFill>
                  <a:schemeClr val="dk1"/>
                </a:solidFill>
                <a:latin typeface="Bree Serif"/>
                <a:ea typeface="Bree Serif"/>
                <a:cs typeface="Bree Serif"/>
                <a:sym typeface="Bree Serif"/>
              </a:defRPr>
            </a:lvl3pPr>
            <a:lvl4pPr marR="0" lvl="3" algn="l" rtl="0">
              <a:lnSpc>
                <a:spcPct val="100000"/>
              </a:lnSpc>
              <a:spcBef>
                <a:spcPts val="0"/>
              </a:spcBef>
              <a:spcAft>
                <a:spcPts val="0"/>
              </a:spcAft>
              <a:buClr>
                <a:schemeClr val="dk1"/>
              </a:buClr>
              <a:buSzPts val="3000"/>
              <a:buFont typeface="Bree Serif"/>
              <a:buNone/>
              <a:defRPr sz="3000" b="0" i="0" u="none" strike="noStrike" cap="none">
                <a:solidFill>
                  <a:schemeClr val="dk1"/>
                </a:solidFill>
                <a:latin typeface="Bree Serif"/>
                <a:ea typeface="Bree Serif"/>
                <a:cs typeface="Bree Serif"/>
                <a:sym typeface="Bree Serif"/>
              </a:defRPr>
            </a:lvl4pPr>
            <a:lvl5pPr marR="0" lvl="4" algn="l" rtl="0">
              <a:lnSpc>
                <a:spcPct val="100000"/>
              </a:lnSpc>
              <a:spcBef>
                <a:spcPts val="0"/>
              </a:spcBef>
              <a:spcAft>
                <a:spcPts val="0"/>
              </a:spcAft>
              <a:buClr>
                <a:schemeClr val="dk1"/>
              </a:buClr>
              <a:buSzPts val="3000"/>
              <a:buFont typeface="Bree Serif"/>
              <a:buNone/>
              <a:defRPr sz="3000" b="0" i="0" u="none" strike="noStrike" cap="none">
                <a:solidFill>
                  <a:schemeClr val="dk1"/>
                </a:solidFill>
                <a:latin typeface="Bree Serif"/>
                <a:ea typeface="Bree Serif"/>
                <a:cs typeface="Bree Serif"/>
                <a:sym typeface="Bree Serif"/>
              </a:defRPr>
            </a:lvl5pPr>
            <a:lvl6pPr marR="0" lvl="5" algn="l" rtl="0">
              <a:lnSpc>
                <a:spcPct val="100000"/>
              </a:lnSpc>
              <a:spcBef>
                <a:spcPts val="0"/>
              </a:spcBef>
              <a:spcAft>
                <a:spcPts val="0"/>
              </a:spcAft>
              <a:buClr>
                <a:schemeClr val="dk1"/>
              </a:buClr>
              <a:buSzPts val="3000"/>
              <a:buFont typeface="Bree Serif"/>
              <a:buNone/>
              <a:defRPr sz="3000" b="0" i="0" u="none" strike="noStrike" cap="none">
                <a:solidFill>
                  <a:schemeClr val="dk1"/>
                </a:solidFill>
                <a:latin typeface="Bree Serif"/>
                <a:ea typeface="Bree Serif"/>
                <a:cs typeface="Bree Serif"/>
                <a:sym typeface="Bree Serif"/>
              </a:defRPr>
            </a:lvl6pPr>
            <a:lvl7pPr marR="0" lvl="6" algn="l" rtl="0">
              <a:lnSpc>
                <a:spcPct val="100000"/>
              </a:lnSpc>
              <a:spcBef>
                <a:spcPts val="0"/>
              </a:spcBef>
              <a:spcAft>
                <a:spcPts val="0"/>
              </a:spcAft>
              <a:buClr>
                <a:schemeClr val="dk1"/>
              </a:buClr>
              <a:buSzPts val="3000"/>
              <a:buFont typeface="Bree Serif"/>
              <a:buNone/>
              <a:defRPr sz="3000" b="0" i="0" u="none" strike="noStrike" cap="none">
                <a:solidFill>
                  <a:schemeClr val="dk1"/>
                </a:solidFill>
                <a:latin typeface="Bree Serif"/>
                <a:ea typeface="Bree Serif"/>
                <a:cs typeface="Bree Serif"/>
                <a:sym typeface="Bree Serif"/>
              </a:defRPr>
            </a:lvl7pPr>
            <a:lvl8pPr marR="0" lvl="7" algn="l" rtl="0">
              <a:lnSpc>
                <a:spcPct val="100000"/>
              </a:lnSpc>
              <a:spcBef>
                <a:spcPts val="0"/>
              </a:spcBef>
              <a:spcAft>
                <a:spcPts val="0"/>
              </a:spcAft>
              <a:buClr>
                <a:schemeClr val="dk1"/>
              </a:buClr>
              <a:buSzPts val="3000"/>
              <a:buFont typeface="Bree Serif"/>
              <a:buNone/>
              <a:defRPr sz="3000" b="0" i="0" u="none" strike="noStrike" cap="none">
                <a:solidFill>
                  <a:schemeClr val="dk1"/>
                </a:solidFill>
                <a:latin typeface="Bree Serif"/>
                <a:ea typeface="Bree Serif"/>
                <a:cs typeface="Bree Serif"/>
                <a:sym typeface="Bree Serif"/>
              </a:defRPr>
            </a:lvl8pPr>
            <a:lvl9pPr marR="0" lvl="8" algn="l" rtl="0">
              <a:lnSpc>
                <a:spcPct val="100000"/>
              </a:lnSpc>
              <a:spcBef>
                <a:spcPts val="0"/>
              </a:spcBef>
              <a:spcAft>
                <a:spcPts val="0"/>
              </a:spcAft>
              <a:buClr>
                <a:schemeClr val="dk1"/>
              </a:buClr>
              <a:buSzPts val="3000"/>
              <a:buFont typeface="Bree Serif"/>
              <a:buNone/>
              <a:defRPr sz="3000" b="0" i="0" u="none" strike="noStrike" cap="none">
                <a:solidFill>
                  <a:schemeClr val="dk1"/>
                </a:solidFill>
                <a:latin typeface="Bree Serif"/>
                <a:ea typeface="Bree Serif"/>
                <a:cs typeface="Bree Serif"/>
                <a:sym typeface="Bree Serif"/>
              </a:defRPr>
            </a:lvl9pPr>
          </a:lstStyle>
          <a:p>
            <a:pPr algn="ctr"/>
            <a:r>
              <a:rPr lang="en-US" sz="4800" dirty="0"/>
              <a:t>Marketing Strategies</a:t>
            </a:r>
          </a:p>
        </p:txBody>
      </p:sp>
      <p:sp>
        <p:nvSpPr>
          <p:cNvPr id="3" name="Google Shape;1140;p41">
            <a:extLst>
              <a:ext uri="{FF2B5EF4-FFF2-40B4-BE49-F238E27FC236}">
                <a16:creationId xmlns:a16="http://schemas.microsoft.com/office/drawing/2014/main" id="{E1BC915B-4BEA-4EDB-81D4-E1E179387F1F}"/>
              </a:ext>
            </a:extLst>
          </p:cNvPr>
          <p:cNvSpPr txBox="1">
            <a:spLocks/>
          </p:cNvSpPr>
          <p:nvPr/>
        </p:nvSpPr>
        <p:spPr>
          <a:xfrm>
            <a:off x="426528" y="3868966"/>
            <a:ext cx="3854100" cy="636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Kanit ExtraLight"/>
              <a:buChar char="●"/>
              <a:defRPr sz="1600" b="0" i="0" u="none" strike="noStrike" cap="none">
                <a:solidFill>
                  <a:schemeClr val="dk1"/>
                </a:solidFill>
                <a:latin typeface="Kanit ExtraLight"/>
                <a:ea typeface="Kanit ExtraLight"/>
                <a:cs typeface="Kanit ExtraLight"/>
                <a:sym typeface="Kanit ExtraLight"/>
              </a:defRPr>
            </a:lvl1pPr>
            <a:lvl2pPr marL="914400" marR="0" lvl="1" indent="-330200" algn="l" rtl="0">
              <a:lnSpc>
                <a:spcPct val="100000"/>
              </a:lnSpc>
              <a:spcBef>
                <a:spcPts val="1600"/>
              </a:spcBef>
              <a:spcAft>
                <a:spcPts val="0"/>
              </a:spcAft>
              <a:buClr>
                <a:schemeClr val="dk1"/>
              </a:buClr>
              <a:buSzPts val="1600"/>
              <a:buFont typeface="Kanit ExtraLight"/>
              <a:buChar char="○"/>
              <a:defRPr sz="1600" b="0" i="0" u="none" strike="noStrike" cap="none">
                <a:solidFill>
                  <a:schemeClr val="dk1"/>
                </a:solidFill>
                <a:latin typeface="Kanit ExtraLight"/>
                <a:ea typeface="Kanit ExtraLight"/>
                <a:cs typeface="Kanit ExtraLight"/>
                <a:sym typeface="Kanit ExtraLight"/>
              </a:defRPr>
            </a:lvl2pPr>
            <a:lvl3pPr marL="1371600" marR="0" lvl="2" indent="-330200" algn="l" rtl="0">
              <a:lnSpc>
                <a:spcPct val="100000"/>
              </a:lnSpc>
              <a:spcBef>
                <a:spcPts val="1600"/>
              </a:spcBef>
              <a:spcAft>
                <a:spcPts val="0"/>
              </a:spcAft>
              <a:buClr>
                <a:schemeClr val="dk1"/>
              </a:buClr>
              <a:buSzPts val="1600"/>
              <a:buFont typeface="Kanit ExtraLight"/>
              <a:buChar char="■"/>
              <a:defRPr sz="1600" b="0" i="0" u="none" strike="noStrike" cap="none">
                <a:solidFill>
                  <a:schemeClr val="dk1"/>
                </a:solidFill>
                <a:latin typeface="Kanit ExtraLight"/>
                <a:ea typeface="Kanit ExtraLight"/>
                <a:cs typeface="Kanit ExtraLight"/>
                <a:sym typeface="Kanit ExtraLight"/>
              </a:defRPr>
            </a:lvl3pPr>
            <a:lvl4pPr marL="1828800" marR="0" lvl="3" indent="-330200" algn="l" rtl="0">
              <a:lnSpc>
                <a:spcPct val="100000"/>
              </a:lnSpc>
              <a:spcBef>
                <a:spcPts val="1600"/>
              </a:spcBef>
              <a:spcAft>
                <a:spcPts val="0"/>
              </a:spcAft>
              <a:buClr>
                <a:schemeClr val="dk1"/>
              </a:buClr>
              <a:buSzPts val="1600"/>
              <a:buFont typeface="Kanit ExtraLight"/>
              <a:buChar char="●"/>
              <a:defRPr sz="1600" b="0" i="0" u="none" strike="noStrike" cap="none">
                <a:solidFill>
                  <a:schemeClr val="dk1"/>
                </a:solidFill>
                <a:latin typeface="Kanit ExtraLight"/>
                <a:ea typeface="Kanit ExtraLight"/>
                <a:cs typeface="Kanit ExtraLight"/>
                <a:sym typeface="Kanit ExtraLight"/>
              </a:defRPr>
            </a:lvl4pPr>
            <a:lvl5pPr marL="2286000" marR="0" lvl="4" indent="-330200" algn="l" rtl="0">
              <a:lnSpc>
                <a:spcPct val="100000"/>
              </a:lnSpc>
              <a:spcBef>
                <a:spcPts val="1600"/>
              </a:spcBef>
              <a:spcAft>
                <a:spcPts val="0"/>
              </a:spcAft>
              <a:buClr>
                <a:schemeClr val="dk1"/>
              </a:buClr>
              <a:buSzPts val="1600"/>
              <a:buFont typeface="Kanit ExtraLight"/>
              <a:buChar char="○"/>
              <a:defRPr sz="1600" b="0" i="0" u="none" strike="noStrike" cap="none">
                <a:solidFill>
                  <a:schemeClr val="dk1"/>
                </a:solidFill>
                <a:latin typeface="Kanit ExtraLight"/>
                <a:ea typeface="Kanit ExtraLight"/>
                <a:cs typeface="Kanit ExtraLight"/>
                <a:sym typeface="Kanit ExtraLight"/>
              </a:defRPr>
            </a:lvl5pPr>
            <a:lvl6pPr marL="2743200" marR="0" lvl="5" indent="-330200" algn="l" rtl="0">
              <a:lnSpc>
                <a:spcPct val="100000"/>
              </a:lnSpc>
              <a:spcBef>
                <a:spcPts val="1600"/>
              </a:spcBef>
              <a:spcAft>
                <a:spcPts val="0"/>
              </a:spcAft>
              <a:buClr>
                <a:schemeClr val="dk1"/>
              </a:buClr>
              <a:buSzPts val="1600"/>
              <a:buFont typeface="Kanit ExtraLight"/>
              <a:buChar char="■"/>
              <a:defRPr sz="1600" b="0" i="0" u="none" strike="noStrike" cap="none">
                <a:solidFill>
                  <a:schemeClr val="dk1"/>
                </a:solidFill>
                <a:latin typeface="Kanit ExtraLight"/>
                <a:ea typeface="Kanit ExtraLight"/>
                <a:cs typeface="Kanit ExtraLight"/>
                <a:sym typeface="Kanit ExtraLight"/>
              </a:defRPr>
            </a:lvl6pPr>
            <a:lvl7pPr marL="3200400" marR="0" lvl="6" indent="-330200" algn="l" rtl="0">
              <a:lnSpc>
                <a:spcPct val="100000"/>
              </a:lnSpc>
              <a:spcBef>
                <a:spcPts val="1600"/>
              </a:spcBef>
              <a:spcAft>
                <a:spcPts val="0"/>
              </a:spcAft>
              <a:buClr>
                <a:schemeClr val="dk1"/>
              </a:buClr>
              <a:buSzPts val="1600"/>
              <a:buFont typeface="Kanit ExtraLight"/>
              <a:buChar char="●"/>
              <a:defRPr sz="1600" b="0" i="0" u="none" strike="noStrike" cap="none">
                <a:solidFill>
                  <a:schemeClr val="dk1"/>
                </a:solidFill>
                <a:latin typeface="Kanit ExtraLight"/>
                <a:ea typeface="Kanit ExtraLight"/>
                <a:cs typeface="Kanit ExtraLight"/>
                <a:sym typeface="Kanit ExtraLight"/>
              </a:defRPr>
            </a:lvl7pPr>
            <a:lvl8pPr marL="3657600" marR="0" lvl="7" indent="-330200" algn="l" rtl="0">
              <a:lnSpc>
                <a:spcPct val="100000"/>
              </a:lnSpc>
              <a:spcBef>
                <a:spcPts val="1600"/>
              </a:spcBef>
              <a:spcAft>
                <a:spcPts val="0"/>
              </a:spcAft>
              <a:buClr>
                <a:schemeClr val="dk1"/>
              </a:buClr>
              <a:buSzPts val="1600"/>
              <a:buFont typeface="Kanit ExtraLight"/>
              <a:buChar char="○"/>
              <a:defRPr sz="1600" b="0" i="0" u="none" strike="noStrike" cap="none">
                <a:solidFill>
                  <a:schemeClr val="dk1"/>
                </a:solidFill>
                <a:latin typeface="Kanit ExtraLight"/>
                <a:ea typeface="Kanit ExtraLight"/>
                <a:cs typeface="Kanit ExtraLight"/>
                <a:sym typeface="Kanit ExtraLight"/>
              </a:defRPr>
            </a:lvl8pPr>
            <a:lvl9pPr marL="4114800" marR="0" lvl="8" indent="-330200" algn="l" rtl="0">
              <a:lnSpc>
                <a:spcPct val="100000"/>
              </a:lnSpc>
              <a:spcBef>
                <a:spcPts val="1600"/>
              </a:spcBef>
              <a:spcAft>
                <a:spcPts val="1600"/>
              </a:spcAft>
              <a:buClr>
                <a:schemeClr val="dk1"/>
              </a:buClr>
              <a:buSzPts val="1600"/>
              <a:buFont typeface="Kanit ExtraLight"/>
              <a:buChar char="■"/>
              <a:defRPr sz="1600" b="0" i="0" u="none" strike="noStrike" cap="none">
                <a:solidFill>
                  <a:schemeClr val="dk1"/>
                </a:solidFill>
                <a:latin typeface="Kanit ExtraLight"/>
                <a:ea typeface="Kanit ExtraLight"/>
                <a:cs typeface="Kanit ExtraLight"/>
                <a:sym typeface="Kanit ExtraLight"/>
              </a:defRPr>
            </a:lvl9pPr>
          </a:lstStyle>
          <a:p>
            <a:pPr marL="0" indent="0" algn="ctr">
              <a:buFont typeface="Kanit ExtraLight"/>
              <a:buNone/>
            </a:pPr>
            <a:r>
              <a:rPr lang="en-US" dirty="0"/>
              <a:t>Converting Casual Riders to </a:t>
            </a:r>
          </a:p>
          <a:p>
            <a:pPr marL="0" indent="0" algn="ctr">
              <a:buFont typeface="Kanit ExtraLight"/>
              <a:buNone/>
            </a:pPr>
            <a:r>
              <a:rPr lang="en-US" dirty="0"/>
              <a:t>Annual Members</a:t>
            </a:r>
          </a:p>
        </p:txBody>
      </p:sp>
      <p:sp>
        <p:nvSpPr>
          <p:cNvPr id="4" name="Google Shape;12;p3">
            <a:extLst>
              <a:ext uri="{FF2B5EF4-FFF2-40B4-BE49-F238E27FC236}">
                <a16:creationId xmlns:a16="http://schemas.microsoft.com/office/drawing/2014/main" id="{6E4CEF9A-D969-9FCA-A22E-EF60590BA3E2}"/>
              </a:ext>
            </a:extLst>
          </p:cNvPr>
          <p:cNvSpPr/>
          <p:nvPr/>
        </p:nvSpPr>
        <p:spPr>
          <a:xfrm>
            <a:off x="1607478" y="731679"/>
            <a:ext cx="1492200" cy="1492200"/>
          </a:xfrm>
          <a:prstGeom prst="ellipse">
            <a:avLst/>
          </a:prstGeom>
          <a:solidFill>
            <a:srgbClr val="FF453A"/>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92242"/>
              </a:buClr>
              <a:buSzPts val="12000"/>
              <a:buFont typeface="Bree Serif"/>
              <a:buNone/>
              <a:tabLst/>
              <a:defRPr/>
            </a:pPr>
            <a:r>
              <a:rPr kumimoji="0" lang="en" sz="7200" b="0" i="0" u="none" strike="noStrike" kern="0" cap="none" spc="0" normalizeH="0" baseline="0" noProof="0" dirty="0">
                <a:ln>
                  <a:noFill/>
                </a:ln>
                <a:solidFill>
                  <a:srgbClr val="F2ECD2"/>
                </a:solidFill>
                <a:effectLst/>
                <a:uLnTx/>
                <a:uFillTx/>
                <a:latin typeface="Bree Serif"/>
                <a:sym typeface="Bree Serif"/>
              </a:rPr>
              <a:t>5</a:t>
            </a:r>
          </a:p>
        </p:txBody>
      </p:sp>
    </p:spTree>
    <p:extLst>
      <p:ext uri="{BB962C8B-B14F-4D97-AF65-F5344CB8AC3E}">
        <p14:creationId xmlns:p14="http://schemas.microsoft.com/office/powerpoint/2010/main" val="34265277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A607C9C-8964-EF6E-6F38-13A84E3958C4}"/>
              </a:ext>
            </a:extLst>
          </p:cNvPr>
          <p:cNvSpPr>
            <a:spLocks noGrp="1"/>
          </p:cNvSpPr>
          <p:nvPr>
            <p:ph type="title"/>
          </p:nvPr>
        </p:nvSpPr>
        <p:spPr/>
        <p:txBody>
          <a:bodyPr/>
          <a:lstStyle/>
          <a:p>
            <a:r>
              <a:rPr lang="en-US" dirty="0"/>
              <a:t>Top 3 Recommendations</a:t>
            </a:r>
          </a:p>
        </p:txBody>
      </p:sp>
      <p:sp>
        <p:nvSpPr>
          <p:cNvPr id="2" name="Rectangle: Rounded Corners 1">
            <a:extLst>
              <a:ext uri="{FF2B5EF4-FFF2-40B4-BE49-F238E27FC236}">
                <a16:creationId xmlns:a16="http://schemas.microsoft.com/office/drawing/2014/main" id="{37CF90B7-F503-08E8-B5C2-D2D39DDB878F}"/>
              </a:ext>
            </a:extLst>
          </p:cNvPr>
          <p:cNvSpPr/>
          <p:nvPr/>
        </p:nvSpPr>
        <p:spPr>
          <a:xfrm>
            <a:off x="2098760" y="1520648"/>
            <a:ext cx="1700346" cy="2881314"/>
          </a:xfrm>
          <a:prstGeom prst="roundRect">
            <a:avLst>
              <a:gd name="adj" fmla="val 3977"/>
            </a:avLst>
          </a:prstGeom>
          <a:solidFill>
            <a:schemeClr val="accent1"/>
          </a:solidFill>
          <a:ln w="12700" cap="flat" cmpd="sng" algn="ctr">
            <a:solidFill>
              <a:schemeClr val="accent3">
                <a:lumMod val="50000"/>
              </a:schemeClr>
            </a:solidFill>
            <a:prstDash val="solid"/>
            <a:miter lim="800000"/>
          </a:ln>
          <a:effectLst>
            <a:outerShdw blurRad="317500" dist="254000" sx="101000" sy="101000" algn="ctr" rotWithShape="0">
              <a:srgbClr val="F04C57">
                <a:alpha val="15000"/>
              </a:srgbClr>
            </a:outerShdw>
          </a:effectLst>
          <a:scene3d>
            <a:camera prst="isometricOffAxis1Right"/>
            <a:lightRig rig="threePt" dir="t"/>
          </a:scene3d>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350" b="0" i="0" u="none" strike="noStrike" kern="1200" cap="none" spc="0" normalizeH="0" baseline="0" noProof="0" dirty="0">
              <a:ln>
                <a:noFill/>
              </a:ln>
              <a:solidFill>
                <a:srgbClr val="FFFFFF"/>
              </a:solidFill>
              <a:effectLst/>
              <a:uLnTx/>
              <a:uFillTx/>
              <a:latin typeface="Poppins"/>
              <a:ea typeface="+mn-ea"/>
              <a:cs typeface="+mn-cs"/>
            </a:endParaRPr>
          </a:p>
        </p:txBody>
      </p:sp>
      <p:sp>
        <p:nvSpPr>
          <p:cNvPr id="3" name="TextBox 94">
            <a:extLst>
              <a:ext uri="{FF2B5EF4-FFF2-40B4-BE49-F238E27FC236}">
                <a16:creationId xmlns:a16="http://schemas.microsoft.com/office/drawing/2014/main" id="{C593E663-757A-92B1-BE72-BDEFD7225918}"/>
              </a:ext>
            </a:extLst>
          </p:cNvPr>
          <p:cNvSpPr txBox="1"/>
          <p:nvPr/>
        </p:nvSpPr>
        <p:spPr>
          <a:xfrm>
            <a:off x="2290227" y="1992280"/>
            <a:ext cx="1313876"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000" b="1" u="sng" dirty="0">
                <a:solidFill>
                  <a:schemeClr val="accent2"/>
                </a:solidFill>
                <a:latin typeface="Bree Serif" panose="020B0604020202020204" charset="0"/>
              </a:rPr>
              <a:t>Tailed Messaging</a:t>
            </a:r>
            <a:endParaRPr kumimoji="0" lang="en-IN" sz="1000" b="1" i="0" u="sng" strike="noStrike" kern="1200" cap="none" spc="0" normalizeH="0" baseline="0" noProof="0" dirty="0">
              <a:ln>
                <a:noFill/>
              </a:ln>
              <a:solidFill>
                <a:schemeClr val="accent2"/>
              </a:solidFill>
              <a:effectLst/>
              <a:uLnTx/>
              <a:uFillTx/>
              <a:latin typeface="Bree Serif" panose="020B0604020202020204" charset="0"/>
            </a:endParaRPr>
          </a:p>
        </p:txBody>
      </p:sp>
      <p:sp>
        <p:nvSpPr>
          <p:cNvPr id="6" name="Oval 5">
            <a:extLst>
              <a:ext uri="{FF2B5EF4-FFF2-40B4-BE49-F238E27FC236}">
                <a16:creationId xmlns:a16="http://schemas.microsoft.com/office/drawing/2014/main" id="{43EF5D66-9968-CB01-6B19-37904D3AD50E}"/>
              </a:ext>
            </a:extLst>
          </p:cNvPr>
          <p:cNvSpPr/>
          <p:nvPr/>
        </p:nvSpPr>
        <p:spPr>
          <a:xfrm>
            <a:off x="2633812" y="1198737"/>
            <a:ext cx="626712" cy="626712"/>
          </a:xfrm>
          <a:prstGeom prst="ellipse">
            <a:avLst/>
          </a:prstGeom>
          <a:solidFill>
            <a:srgbClr val="F04C57"/>
          </a:solidFill>
          <a:ln w="12700" cap="flat" cmpd="sng" algn="ctr">
            <a:no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350" b="0" i="0" u="none" strike="noStrike" kern="1200" cap="none" spc="0" normalizeH="0" baseline="0" noProof="0">
              <a:ln>
                <a:noFill/>
              </a:ln>
              <a:solidFill>
                <a:srgbClr val="FFFFFF"/>
              </a:solidFill>
              <a:effectLst/>
              <a:uLnTx/>
              <a:uFillTx/>
              <a:latin typeface="Poppins"/>
              <a:ea typeface="+mn-ea"/>
              <a:cs typeface="+mn-cs"/>
            </a:endParaRPr>
          </a:p>
        </p:txBody>
      </p:sp>
      <p:sp>
        <p:nvSpPr>
          <p:cNvPr id="7" name="Oval 6">
            <a:extLst>
              <a:ext uri="{FF2B5EF4-FFF2-40B4-BE49-F238E27FC236}">
                <a16:creationId xmlns:a16="http://schemas.microsoft.com/office/drawing/2014/main" id="{79D28EC3-4EA6-737E-9979-B4F3E4CDFF28}"/>
              </a:ext>
            </a:extLst>
          </p:cNvPr>
          <p:cNvSpPr/>
          <p:nvPr/>
        </p:nvSpPr>
        <p:spPr>
          <a:xfrm>
            <a:off x="2677557" y="1242482"/>
            <a:ext cx="539223" cy="539223"/>
          </a:xfrm>
          <a:prstGeom prst="ellipse">
            <a:avLst/>
          </a:prstGeom>
          <a:solidFill>
            <a:srgbClr val="F04C57">
              <a:lumMod val="75000"/>
            </a:srgbClr>
          </a:solidFill>
          <a:ln w="12700" cap="flat" cmpd="sng" algn="ctr">
            <a:solidFill>
              <a:srgbClr val="FFFFFF"/>
            </a:solidFill>
            <a:prstDash val="solid"/>
            <a:miter lim="800000"/>
          </a:ln>
          <a:effectLst>
            <a:outerShdw blurRad="63500" sx="102000" sy="102000" algn="ctr" rotWithShape="0">
              <a:prstClr val="black">
                <a:alpha val="20000"/>
              </a:prstClr>
            </a:outerShdw>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350" b="0" i="0" u="none" strike="noStrike" kern="1200" cap="none" spc="0" normalizeH="0" baseline="0" noProof="0">
              <a:ln>
                <a:noFill/>
              </a:ln>
              <a:solidFill>
                <a:srgbClr val="FFFFFF"/>
              </a:solidFill>
              <a:effectLst/>
              <a:uLnTx/>
              <a:uFillTx/>
              <a:latin typeface="Poppins"/>
              <a:ea typeface="+mn-ea"/>
              <a:cs typeface="+mn-cs"/>
            </a:endParaRPr>
          </a:p>
        </p:txBody>
      </p:sp>
      <p:sp>
        <p:nvSpPr>
          <p:cNvPr id="8" name="Rectangle: Rounded Corners 7">
            <a:extLst>
              <a:ext uri="{FF2B5EF4-FFF2-40B4-BE49-F238E27FC236}">
                <a16:creationId xmlns:a16="http://schemas.microsoft.com/office/drawing/2014/main" id="{9B452E55-AABC-AC1B-B94E-80B6F83B3222}"/>
              </a:ext>
            </a:extLst>
          </p:cNvPr>
          <p:cNvSpPr/>
          <p:nvPr/>
        </p:nvSpPr>
        <p:spPr>
          <a:xfrm>
            <a:off x="3712652" y="1520648"/>
            <a:ext cx="1700346" cy="2881314"/>
          </a:xfrm>
          <a:prstGeom prst="roundRect">
            <a:avLst>
              <a:gd name="adj" fmla="val 3977"/>
            </a:avLst>
          </a:prstGeom>
          <a:solidFill>
            <a:schemeClr val="accent1"/>
          </a:solidFill>
          <a:ln w="12700" cap="flat" cmpd="sng" algn="ctr">
            <a:solidFill>
              <a:schemeClr val="accent3">
                <a:lumMod val="50000"/>
              </a:schemeClr>
            </a:solidFill>
            <a:prstDash val="solid"/>
            <a:miter lim="800000"/>
          </a:ln>
          <a:effectLst>
            <a:outerShdw blurRad="317500" dist="254000" sx="101000" sy="101000" algn="ctr" rotWithShape="0">
              <a:srgbClr val="2DB77D">
                <a:alpha val="10000"/>
              </a:srgbClr>
            </a:outerShdw>
          </a:effectLst>
          <a:scene3d>
            <a:camera prst="isometricOffAxis1Right"/>
            <a:lightRig rig="threePt" dir="t"/>
          </a:scene3d>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350" b="0" i="0" u="none" strike="noStrike" kern="1200" cap="none" spc="0" normalizeH="0" baseline="0" noProof="0" dirty="0">
              <a:ln>
                <a:noFill/>
              </a:ln>
              <a:solidFill>
                <a:srgbClr val="FFFFFF"/>
              </a:solidFill>
              <a:effectLst/>
              <a:uLnTx/>
              <a:uFillTx/>
              <a:latin typeface="Poppins"/>
              <a:ea typeface="+mn-ea"/>
              <a:cs typeface="+mn-cs"/>
            </a:endParaRPr>
          </a:p>
        </p:txBody>
      </p:sp>
      <p:sp>
        <p:nvSpPr>
          <p:cNvPr id="9" name="TextBox 79">
            <a:extLst>
              <a:ext uri="{FF2B5EF4-FFF2-40B4-BE49-F238E27FC236}">
                <a16:creationId xmlns:a16="http://schemas.microsoft.com/office/drawing/2014/main" id="{709BA3AB-586F-6B8A-4E7F-33C23BD274C8}"/>
              </a:ext>
            </a:extLst>
          </p:cNvPr>
          <p:cNvSpPr txBox="1"/>
          <p:nvPr/>
        </p:nvSpPr>
        <p:spPr>
          <a:xfrm>
            <a:off x="3905003" y="1919161"/>
            <a:ext cx="1313876"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000" b="1" u="sng" dirty="0">
                <a:solidFill>
                  <a:schemeClr val="accent2"/>
                </a:solidFill>
                <a:latin typeface="Bree Serif" panose="020B0604020202020204" charset="0"/>
              </a:rPr>
              <a:t>Promotional Incentives</a:t>
            </a:r>
            <a:endParaRPr kumimoji="0" lang="en-IN" sz="1000" b="1" i="0" u="sng" strike="noStrike" kern="1200" cap="none" spc="0" normalizeH="0" baseline="0" noProof="0" dirty="0">
              <a:ln>
                <a:noFill/>
              </a:ln>
              <a:solidFill>
                <a:schemeClr val="accent2"/>
              </a:solidFill>
              <a:effectLst/>
              <a:uLnTx/>
              <a:uFillTx/>
              <a:latin typeface="Bree Serif" panose="020B0604020202020204" charset="0"/>
            </a:endParaRPr>
          </a:p>
        </p:txBody>
      </p:sp>
      <p:sp>
        <p:nvSpPr>
          <p:cNvPr id="11" name="Oval 10">
            <a:extLst>
              <a:ext uri="{FF2B5EF4-FFF2-40B4-BE49-F238E27FC236}">
                <a16:creationId xmlns:a16="http://schemas.microsoft.com/office/drawing/2014/main" id="{8317334B-2362-8495-5A22-65A9867379D1}"/>
              </a:ext>
            </a:extLst>
          </p:cNvPr>
          <p:cNvSpPr/>
          <p:nvPr/>
        </p:nvSpPr>
        <p:spPr>
          <a:xfrm>
            <a:off x="4248588" y="1198737"/>
            <a:ext cx="626712" cy="626712"/>
          </a:xfrm>
          <a:prstGeom prst="ellipse">
            <a:avLst/>
          </a:prstGeom>
          <a:solidFill>
            <a:srgbClr val="2DB77D"/>
          </a:solidFill>
          <a:ln w="12700" cap="flat" cmpd="sng" algn="ctr">
            <a:no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350" b="0" i="0" u="none" strike="noStrike" kern="1200" cap="none" spc="0" normalizeH="0" baseline="0" noProof="0">
              <a:ln>
                <a:noFill/>
              </a:ln>
              <a:solidFill>
                <a:srgbClr val="FFFFFF"/>
              </a:solidFill>
              <a:effectLst/>
              <a:uLnTx/>
              <a:uFillTx/>
              <a:latin typeface="Poppins"/>
              <a:ea typeface="+mn-ea"/>
              <a:cs typeface="+mn-cs"/>
            </a:endParaRPr>
          </a:p>
        </p:txBody>
      </p:sp>
      <p:sp>
        <p:nvSpPr>
          <p:cNvPr id="12" name="Oval 11">
            <a:extLst>
              <a:ext uri="{FF2B5EF4-FFF2-40B4-BE49-F238E27FC236}">
                <a16:creationId xmlns:a16="http://schemas.microsoft.com/office/drawing/2014/main" id="{061ECB14-6D39-34A0-2B6C-44581AF1ECDF}"/>
              </a:ext>
            </a:extLst>
          </p:cNvPr>
          <p:cNvSpPr/>
          <p:nvPr/>
        </p:nvSpPr>
        <p:spPr>
          <a:xfrm>
            <a:off x="4289462" y="1242482"/>
            <a:ext cx="539223" cy="539223"/>
          </a:xfrm>
          <a:prstGeom prst="ellipse">
            <a:avLst/>
          </a:prstGeom>
          <a:solidFill>
            <a:srgbClr val="2DB77D">
              <a:lumMod val="75000"/>
            </a:srgbClr>
          </a:solidFill>
          <a:ln w="12700" cap="flat" cmpd="sng" algn="ctr">
            <a:solidFill>
              <a:srgbClr val="FFFFFF"/>
            </a:solidFill>
            <a:prstDash val="solid"/>
            <a:miter lim="800000"/>
          </a:ln>
          <a:effectLst>
            <a:outerShdw blurRad="63500" sx="102000" sy="102000" algn="ctr" rotWithShape="0">
              <a:prstClr val="black">
                <a:alpha val="20000"/>
              </a:prstClr>
            </a:outerShdw>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350" b="0" i="0" u="none" strike="noStrike" kern="1200" cap="none" spc="0" normalizeH="0" baseline="0" noProof="0">
              <a:ln>
                <a:noFill/>
              </a:ln>
              <a:solidFill>
                <a:srgbClr val="FFFFFF"/>
              </a:solidFill>
              <a:effectLst/>
              <a:uLnTx/>
              <a:uFillTx/>
              <a:latin typeface="Poppins"/>
              <a:ea typeface="+mn-ea"/>
              <a:cs typeface="+mn-cs"/>
            </a:endParaRPr>
          </a:p>
        </p:txBody>
      </p:sp>
      <p:sp>
        <p:nvSpPr>
          <p:cNvPr id="13" name="Rectangle: Rounded Corners 12">
            <a:extLst>
              <a:ext uri="{FF2B5EF4-FFF2-40B4-BE49-F238E27FC236}">
                <a16:creationId xmlns:a16="http://schemas.microsoft.com/office/drawing/2014/main" id="{D8FC8CD6-0785-C70E-8F05-609D4931F60E}"/>
              </a:ext>
            </a:extLst>
          </p:cNvPr>
          <p:cNvSpPr/>
          <p:nvPr/>
        </p:nvSpPr>
        <p:spPr>
          <a:xfrm>
            <a:off x="5326544" y="1520648"/>
            <a:ext cx="1700346" cy="2881314"/>
          </a:xfrm>
          <a:prstGeom prst="roundRect">
            <a:avLst>
              <a:gd name="adj" fmla="val 3977"/>
            </a:avLst>
          </a:prstGeom>
          <a:solidFill>
            <a:schemeClr val="accent1"/>
          </a:solidFill>
          <a:ln w="12700" cap="flat" cmpd="sng" algn="ctr">
            <a:solidFill>
              <a:schemeClr val="accent3">
                <a:lumMod val="50000"/>
              </a:schemeClr>
            </a:solidFill>
            <a:prstDash val="solid"/>
            <a:miter lim="800000"/>
          </a:ln>
          <a:effectLst>
            <a:outerShdw blurRad="317500" dist="254000" sx="101000" sy="101000" algn="ctr" rotWithShape="0">
              <a:srgbClr val="FAA81D">
                <a:alpha val="10000"/>
              </a:srgbClr>
            </a:outerShdw>
          </a:effectLst>
          <a:scene3d>
            <a:camera prst="isometricOffAxis1Right"/>
            <a:lightRig rig="threePt" dir="t"/>
          </a:scene3d>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350" b="0" i="0" u="none" strike="noStrike" kern="1200" cap="none" spc="0" normalizeH="0" baseline="0" noProof="0">
              <a:ln>
                <a:noFill/>
              </a:ln>
              <a:solidFill>
                <a:srgbClr val="FFFFFF"/>
              </a:solidFill>
              <a:effectLst/>
              <a:uLnTx/>
              <a:uFillTx/>
              <a:latin typeface="Poppins"/>
              <a:ea typeface="+mn-ea"/>
              <a:cs typeface="+mn-cs"/>
            </a:endParaRPr>
          </a:p>
        </p:txBody>
      </p:sp>
      <p:sp>
        <p:nvSpPr>
          <p:cNvPr id="14" name="TextBox 68">
            <a:extLst>
              <a:ext uri="{FF2B5EF4-FFF2-40B4-BE49-F238E27FC236}">
                <a16:creationId xmlns:a16="http://schemas.microsoft.com/office/drawing/2014/main" id="{B7F865EB-643A-D2D2-E4F3-C5BB6656135E}"/>
              </a:ext>
            </a:extLst>
          </p:cNvPr>
          <p:cNvSpPr txBox="1"/>
          <p:nvPr/>
        </p:nvSpPr>
        <p:spPr>
          <a:xfrm>
            <a:off x="5519779" y="1992280"/>
            <a:ext cx="1313876" cy="2462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1000" b="1" u="sng" dirty="0">
                <a:solidFill>
                  <a:schemeClr val="accent2"/>
                </a:solidFill>
                <a:latin typeface="Bree Serif" panose="020B0604020202020204" charset="0"/>
              </a:rPr>
              <a:t>Personalized Offers</a:t>
            </a:r>
            <a:endParaRPr kumimoji="0" lang="en-IN" sz="1000" b="1" i="0" u="sng" strike="noStrike" kern="1200" cap="none" spc="0" normalizeH="0" baseline="0" noProof="0" dirty="0">
              <a:ln>
                <a:noFill/>
              </a:ln>
              <a:solidFill>
                <a:schemeClr val="accent2"/>
              </a:solidFill>
              <a:effectLst/>
              <a:uLnTx/>
              <a:uFillTx/>
              <a:latin typeface="Bree Serif" panose="020B0604020202020204" charset="0"/>
            </a:endParaRPr>
          </a:p>
        </p:txBody>
      </p:sp>
      <p:sp>
        <p:nvSpPr>
          <p:cNvPr id="16" name="Oval 15">
            <a:extLst>
              <a:ext uri="{FF2B5EF4-FFF2-40B4-BE49-F238E27FC236}">
                <a16:creationId xmlns:a16="http://schemas.microsoft.com/office/drawing/2014/main" id="{00B6F649-3302-360B-187D-985285F4676F}"/>
              </a:ext>
            </a:extLst>
          </p:cNvPr>
          <p:cNvSpPr/>
          <p:nvPr/>
        </p:nvSpPr>
        <p:spPr>
          <a:xfrm>
            <a:off x="5863364" y="1198737"/>
            <a:ext cx="626712" cy="626712"/>
          </a:xfrm>
          <a:prstGeom prst="ellipse">
            <a:avLst/>
          </a:prstGeom>
          <a:solidFill>
            <a:srgbClr val="FAA81D"/>
          </a:solidFill>
          <a:ln w="12700" cap="flat" cmpd="sng" algn="ctr">
            <a:noFill/>
            <a:prstDash val="solid"/>
            <a:miter lim="800000"/>
          </a:ln>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350" b="0" i="0" u="none" strike="noStrike" kern="1200" cap="none" spc="0" normalizeH="0" baseline="0" noProof="0">
              <a:ln>
                <a:noFill/>
              </a:ln>
              <a:solidFill>
                <a:srgbClr val="FFFFFF"/>
              </a:solidFill>
              <a:effectLst/>
              <a:uLnTx/>
              <a:uFillTx/>
              <a:latin typeface="Poppins"/>
              <a:ea typeface="+mn-ea"/>
              <a:cs typeface="+mn-cs"/>
            </a:endParaRPr>
          </a:p>
        </p:txBody>
      </p:sp>
      <p:sp>
        <p:nvSpPr>
          <p:cNvPr id="17" name="Oval 16">
            <a:extLst>
              <a:ext uri="{FF2B5EF4-FFF2-40B4-BE49-F238E27FC236}">
                <a16:creationId xmlns:a16="http://schemas.microsoft.com/office/drawing/2014/main" id="{AC2AE771-247E-425F-0E12-78E0BAFE3285}"/>
              </a:ext>
            </a:extLst>
          </p:cNvPr>
          <p:cNvSpPr/>
          <p:nvPr/>
        </p:nvSpPr>
        <p:spPr>
          <a:xfrm>
            <a:off x="5907338" y="1242482"/>
            <a:ext cx="539223" cy="539223"/>
          </a:xfrm>
          <a:prstGeom prst="ellipse">
            <a:avLst/>
          </a:prstGeom>
          <a:solidFill>
            <a:srgbClr val="FAA81D">
              <a:lumMod val="75000"/>
            </a:srgbClr>
          </a:solidFill>
          <a:ln w="12700" cap="flat" cmpd="sng" algn="ctr">
            <a:solidFill>
              <a:srgbClr val="FFFFFF"/>
            </a:solidFill>
            <a:prstDash val="solid"/>
            <a:miter lim="800000"/>
          </a:ln>
          <a:effectLst>
            <a:outerShdw blurRad="63500" sx="102000" sy="102000" algn="ctr" rotWithShape="0">
              <a:prstClr val="black">
                <a:alpha val="20000"/>
              </a:prstClr>
            </a:outerShdw>
          </a:effectLst>
        </p:spPr>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350" b="0" i="0" u="none" strike="noStrike" kern="1200" cap="none" spc="0" normalizeH="0" baseline="0" noProof="0">
              <a:ln>
                <a:noFill/>
              </a:ln>
              <a:solidFill>
                <a:srgbClr val="FFFFFF"/>
              </a:solidFill>
              <a:effectLst/>
              <a:uLnTx/>
              <a:uFillTx/>
              <a:latin typeface="Poppins"/>
              <a:ea typeface="+mn-ea"/>
              <a:cs typeface="+mn-cs"/>
            </a:endParaRPr>
          </a:p>
        </p:txBody>
      </p:sp>
      <p:sp>
        <p:nvSpPr>
          <p:cNvPr id="33" name="TextBox 81">
            <a:extLst>
              <a:ext uri="{FF2B5EF4-FFF2-40B4-BE49-F238E27FC236}">
                <a16:creationId xmlns:a16="http://schemas.microsoft.com/office/drawing/2014/main" id="{6D3EB8C2-6A69-EA4D-3C89-2955E2FDD6E0}"/>
              </a:ext>
            </a:extLst>
          </p:cNvPr>
          <p:cNvSpPr txBox="1"/>
          <p:nvPr/>
        </p:nvSpPr>
        <p:spPr>
          <a:xfrm>
            <a:off x="2192621" y="2195209"/>
            <a:ext cx="1519146" cy="1694695"/>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700" i="0" u="none" strike="noStrike" kern="1200" cap="none" spc="0" normalizeH="0" baseline="0" noProof="0" dirty="0">
                <a:ln>
                  <a:noFill/>
                </a:ln>
                <a:effectLst/>
                <a:uLnTx/>
                <a:uFillTx/>
                <a:latin typeface="Kanit Light" panose="020B0604020202020204" charset="-34"/>
                <a:cs typeface="Kanit Light" panose="020B0604020202020204" charset="-34"/>
              </a:rPr>
              <a:t>Crafting targeted marketing campaigns that directly address the needs and preferences of casual riders can be highly effective. By highlighting the benefits of annual memberships in a way that resonates with their leisure-oriented usage patterns, you're more likely to capture their attention and interest.</a:t>
            </a:r>
            <a:endParaRPr kumimoji="0" lang="en-IN" sz="700" i="0" u="none" strike="noStrike" kern="1200" cap="none" spc="0" normalizeH="0" baseline="0" noProof="0" dirty="0">
              <a:ln>
                <a:noFill/>
              </a:ln>
              <a:effectLst/>
              <a:uLnTx/>
              <a:uFillTx/>
              <a:latin typeface="Kanit Light" panose="020B0604020202020204" charset="-34"/>
              <a:cs typeface="Kanit Light" panose="020B0604020202020204" charset="-34"/>
            </a:endParaRPr>
          </a:p>
        </p:txBody>
      </p:sp>
      <p:sp>
        <p:nvSpPr>
          <p:cNvPr id="36" name="TextBox 81">
            <a:extLst>
              <a:ext uri="{FF2B5EF4-FFF2-40B4-BE49-F238E27FC236}">
                <a16:creationId xmlns:a16="http://schemas.microsoft.com/office/drawing/2014/main" id="{4CB1B9F2-C54F-84E7-E0CC-7C062BB05A42}"/>
              </a:ext>
            </a:extLst>
          </p:cNvPr>
          <p:cNvSpPr txBox="1"/>
          <p:nvPr/>
        </p:nvSpPr>
        <p:spPr>
          <a:xfrm>
            <a:off x="3799107" y="2276000"/>
            <a:ext cx="1525667" cy="1533112"/>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700" b="0" i="0" u="none" strike="noStrike" kern="1200" cap="none" spc="0" normalizeH="0" baseline="0" noProof="0" dirty="0">
                <a:ln>
                  <a:noFill/>
                </a:ln>
                <a:effectLst/>
                <a:uLnTx/>
                <a:uFillTx/>
                <a:latin typeface="Kanit Light" panose="020B0604020202020204" charset="-34"/>
                <a:cs typeface="Kanit Light" panose="020B0604020202020204" charset="-34"/>
              </a:rPr>
              <a:t>Offering limited-time promotions or discounts on annual memberships can create a sense of urgency and encourage casual riders to make the switch. Special introductory rates or bundled benefits can sweeten the deal and provide that extra push needed for conversion.</a:t>
            </a:r>
            <a:endParaRPr kumimoji="0" lang="en-IN" sz="700" b="0" i="0" u="none" strike="noStrike" kern="1200" cap="none" spc="0" normalizeH="0" baseline="0" noProof="0" dirty="0">
              <a:ln>
                <a:noFill/>
              </a:ln>
              <a:effectLst/>
              <a:uLnTx/>
              <a:uFillTx/>
              <a:latin typeface="Kanit Light" panose="020B0604020202020204" charset="-34"/>
              <a:cs typeface="Kanit Light" panose="020B0604020202020204" charset="-34"/>
            </a:endParaRPr>
          </a:p>
        </p:txBody>
      </p:sp>
      <p:sp>
        <p:nvSpPr>
          <p:cNvPr id="37" name="TextBox 81">
            <a:extLst>
              <a:ext uri="{FF2B5EF4-FFF2-40B4-BE49-F238E27FC236}">
                <a16:creationId xmlns:a16="http://schemas.microsoft.com/office/drawing/2014/main" id="{49466D86-105E-ADBE-6875-E97909063A75}"/>
              </a:ext>
            </a:extLst>
          </p:cNvPr>
          <p:cNvSpPr txBox="1"/>
          <p:nvPr/>
        </p:nvSpPr>
        <p:spPr>
          <a:xfrm>
            <a:off x="5412113" y="2232423"/>
            <a:ext cx="1527438" cy="1856277"/>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700" b="0" i="0" u="none" strike="noStrike" kern="1200" cap="none" spc="0" normalizeH="0" baseline="0" noProof="0" dirty="0">
                <a:ln>
                  <a:noFill/>
                </a:ln>
                <a:effectLst/>
                <a:uLnTx/>
                <a:uFillTx/>
                <a:latin typeface="Kanit Light" panose="020B0604020202020204" charset="-34"/>
                <a:cs typeface="Kanit Light" panose="020B0604020202020204" charset="-34"/>
              </a:rPr>
              <a:t>Leveraging Cyclistic's trip data to personalize offers based on individual riding behaviors. By tailoring promotions to target riders who frequently use the service during weekends or warmer months, you're addressing their specific needs and demonstrating the value of membership for their leisure activities.</a:t>
            </a:r>
            <a:endParaRPr kumimoji="0" lang="en-IN" sz="700" b="0" i="0" u="none" strike="noStrike" kern="1200" cap="none" spc="0" normalizeH="0" baseline="0" noProof="0" dirty="0">
              <a:ln>
                <a:noFill/>
              </a:ln>
              <a:effectLst/>
              <a:uLnTx/>
              <a:uFillTx/>
              <a:latin typeface="Kanit Light" panose="020B0604020202020204" charset="-34"/>
              <a:cs typeface="Kanit Light" panose="020B0604020202020204" charset="-34"/>
            </a:endParaRPr>
          </a:p>
        </p:txBody>
      </p:sp>
      <p:grpSp>
        <p:nvGrpSpPr>
          <p:cNvPr id="399" name="Google Shape;12400;p85">
            <a:extLst>
              <a:ext uri="{FF2B5EF4-FFF2-40B4-BE49-F238E27FC236}">
                <a16:creationId xmlns:a16="http://schemas.microsoft.com/office/drawing/2014/main" id="{2D936397-12EC-83B0-7E3C-A77243964E4C}"/>
              </a:ext>
            </a:extLst>
          </p:cNvPr>
          <p:cNvGrpSpPr/>
          <p:nvPr/>
        </p:nvGrpSpPr>
        <p:grpSpPr>
          <a:xfrm>
            <a:off x="2767035" y="1340485"/>
            <a:ext cx="348305" cy="342130"/>
            <a:chOff x="1308024" y="2413975"/>
            <a:chExt cx="360253" cy="357111"/>
          </a:xfrm>
        </p:grpSpPr>
        <p:sp>
          <p:nvSpPr>
            <p:cNvPr id="400" name="Google Shape;12401;p85">
              <a:extLst>
                <a:ext uri="{FF2B5EF4-FFF2-40B4-BE49-F238E27FC236}">
                  <a16:creationId xmlns:a16="http://schemas.microsoft.com/office/drawing/2014/main" id="{D3EEF7CD-C016-05C1-5386-630E9F4B504C}"/>
                </a:ext>
              </a:extLst>
            </p:cNvPr>
            <p:cNvSpPr/>
            <p:nvPr/>
          </p:nvSpPr>
          <p:spPr>
            <a:xfrm>
              <a:off x="1403939" y="2569173"/>
              <a:ext cx="212622" cy="201913"/>
            </a:xfrm>
            <a:custGeom>
              <a:avLst/>
              <a:gdLst/>
              <a:ahLst/>
              <a:cxnLst/>
              <a:rect l="l" t="t" r="r" b="b"/>
              <a:pathLst>
                <a:path w="8120" h="7711" extrusionOk="0">
                  <a:moveTo>
                    <a:pt x="6078" y="0"/>
                  </a:moveTo>
                  <a:lnTo>
                    <a:pt x="5257" y="830"/>
                  </a:lnTo>
                  <a:cubicBezTo>
                    <a:pt x="5210" y="878"/>
                    <a:pt x="5162" y="916"/>
                    <a:pt x="5114" y="954"/>
                  </a:cubicBezTo>
                  <a:cubicBezTo>
                    <a:pt x="4924" y="1093"/>
                    <a:pt x="4686" y="1176"/>
                    <a:pt x="4437" y="1176"/>
                  </a:cubicBezTo>
                  <a:cubicBezTo>
                    <a:pt x="4412" y="1176"/>
                    <a:pt x="4386" y="1175"/>
                    <a:pt x="4360" y="1174"/>
                  </a:cubicBezTo>
                  <a:cubicBezTo>
                    <a:pt x="3702" y="1135"/>
                    <a:pt x="2605" y="1059"/>
                    <a:pt x="2147" y="916"/>
                  </a:cubicBezTo>
                  <a:cubicBezTo>
                    <a:pt x="2142" y="915"/>
                    <a:pt x="2137" y="914"/>
                    <a:pt x="2132" y="914"/>
                  </a:cubicBezTo>
                  <a:cubicBezTo>
                    <a:pt x="2035" y="914"/>
                    <a:pt x="1880" y="1155"/>
                    <a:pt x="1880" y="1155"/>
                  </a:cubicBezTo>
                  <a:cubicBezTo>
                    <a:pt x="1804" y="1431"/>
                    <a:pt x="1918" y="1727"/>
                    <a:pt x="2176" y="1870"/>
                  </a:cubicBezTo>
                  <a:lnTo>
                    <a:pt x="3311" y="2328"/>
                  </a:lnTo>
                  <a:lnTo>
                    <a:pt x="697" y="4932"/>
                  </a:lnTo>
                  <a:lnTo>
                    <a:pt x="172" y="5467"/>
                  </a:lnTo>
                  <a:cubicBezTo>
                    <a:pt x="1" y="5629"/>
                    <a:pt x="1" y="5896"/>
                    <a:pt x="172" y="6058"/>
                  </a:cubicBezTo>
                  <a:lnTo>
                    <a:pt x="201" y="6096"/>
                  </a:lnTo>
                  <a:cubicBezTo>
                    <a:pt x="282" y="6177"/>
                    <a:pt x="389" y="6218"/>
                    <a:pt x="498" y="6218"/>
                  </a:cubicBezTo>
                  <a:cubicBezTo>
                    <a:pt x="607" y="6218"/>
                    <a:pt x="716" y="6177"/>
                    <a:pt x="802" y="6096"/>
                  </a:cubicBezTo>
                  <a:lnTo>
                    <a:pt x="892" y="5998"/>
                  </a:lnTo>
                  <a:lnTo>
                    <a:pt x="892" y="5998"/>
                  </a:lnTo>
                  <a:cubicBezTo>
                    <a:pt x="888" y="6004"/>
                    <a:pt x="883" y="6011"/>
                    <a:pt x="878" y="6020"/>
                  </a:cubicBezTo>
                  <a:cubicBezTo>
                    <a:pt x="745" y="6182"/>
                    <a:pt x="754" y="6411"/>
                    <a:pt x="907" y="6564"/>
                  </a:cubicBezTo>
                  <a:lnTo>
                    <a:pt x="955" y="6611"/>
                  </a:lnTo>
                  <a:cubicBezTo>
                    <a:pt x="1031" y="6688"/>
                    <a:pt x="1136" y="6726"/>
                    <a:pt x="1241" y="6726"/>
                  </a:cubicBezTo>
                  <a:cubicBezTo>
                    <a:pt x="1346" y="6726"/>
                    <a:pt x="1451" y="6688"/>
                    <a:pt x="1527" y="6611"/>
                  </a:cubicBezTo>
                  <a:lnTo>
                    <a:pt x="1613" y="6526"/>
                  </a:lnTo>
                  <a:lnTo>
                    <a:pt x="1594" y="6554"/>
                  </a:lnTo>
                  <a:cubicBezTo>
                    <a:pt x="1460" y="6707"/>
                    <a:pt x="1470" y="6945"/>
                    <a:pt x="1613" y="7088"/>
                  </a:cubicBezTo>
                  <a:lnTo>
                    <a:pt x="1670" y="7146"/>
                  </a:lnTo>
                  <a:cubicBezTo>
                    <a:pt x="1747" y="7227"/>
                    <a:pt x="1849" y="7267"/>
                    <a:pt x="1953" y="7267"/>
                  </a:cubicBezTo>
                  <a:cubicBezTo>
                    <a:pt x="2057" y="7267"/>
                    <a:pt x="2162" y="7227"/>
                    <a:pt x="2243" y="7146"/>
                  </a:cubicBezTo>
                  <a:lnTo>
                    <a:pt x="2386" y="7003"/>
                  </a:lnTo>
                  <a:lnTo>
                    <a:pt x="2386" y="7003"/>
                  </a:lnTo>
                  <a:cubicBezTo>
                    <a:pt x="2262" y="7155"/>
                    <a:pt x="2271" y="7384"/>
                    <a:pt x="2414" y="7518"/>
                  </a:cubicBezTo>
                  <a:lnTo>
                    <a:pt x="2491" y="7604"/>
                  </a:lnTo>
                  <a:cubicBezTo>
                    <a:pt x="2562" y="7675"/>
                    <a:pt x="2660" y="7711"/>
                    <a:pt x="2759" y="7711"/>
                  </a:cubicBezTo>
                  <a:cubicBezTo>
                    <a:pt x="2858" y="7711"/>
                    <a:pt x="2958" y="7675"/>
                    <a:pt x="3034" y="7604"/>
                  </a:cubicBezTo>
                  <a:lnTo>
                    <a:pt x="3206" y="7432"/>
                  </a:lnTo>
                  <a:lnTo>
                    <a:pt x="6087" y="4541"/>
                  </a:lnTo>
                  <a:lnTo>
                    <a:pt x="6717" y="3912"/>
                  </a:lnTo>
                  <a:cubicBezTo>
                    <a:pt x="6870" y="3759"/>
                    <a:pt x="6965" y="3559"/>
                    <a:pt x="6974" y="3349"/>
                  </a:cubicBezTo>
                  <a:cubicBezTo>
                    <a:pt x="6984" y="3244"/>
                    <a:pt x="7022" y="3148"/>
                    <a:pt x="7098" y="3072"/>
                  </a:cubicBezTo>
                  <a:lnTo>
                    <a:pt x="8119" y="2051"/>
                  </a:lnTo>
                  <a:lnTo>
                    <a:pt x="6078" y="0"/>
                  </a:lnTo>
                  <a:close/>
                </a:path>
              </a:pathLst>
            </a:custGeom>
            <a:solidFill>
              <a:srgbClr val="C8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12402;p85">
              <a:extLst>
                <a:ext uri="{FF2B5EF4-FFF2-40B4-BE49-F238E27FC236}">
                  <a16:creationId xmlns:a16="http://schemas.microsoft.com/office/drawing/2014/main" id="{15695CA3-CEAF-5B27-4469-407A32B3893A}"/>
                </a:ext>
              </a:extLst>
            </p:cNvPr>
            <p:cNvSpPr/>
            <p:nvPr/>
          </p:nvSpPr>
          <p:spPr>
            <a:xfrm>
              <a:off x="1422426" y="2593080"/>
              <a:ext cx="140928" cy="170700"/>
            </a:xfrm>
            <a:custGeom>
              <a:avLst/>
              <a:gdLst/>
              <a:ahLst/>
              <a:cxnLst/>
              <a:rect l="l" t="t" r="r" b="b"/>
              <a:pathLst>
                <a:path w="5382" h="6519" extrusionOk="0">
                  <a:moveTo>
                    <a:pt x="1426" y="1"/>
                  </a:moveTo>
                  <a:cubicBezTo>
                    <a:pt x="1329" y="1"/>
                    <a:pt x="1174" y="242"/>
                    <a:pt x="1174" y="242"/>
                  </a:cubicBezTo>
                  <a:cubicBezTo>
                    <a:pt x="1098" y="518"/>
                    <a:pt x="1212" y="814"/>
                    <a:pt x="1470" y="957"/>
                  </a:cubicBezTo>
                  <a:lnTo>
                    <a:pt x="2605" y="1415"/>
                  </a:lnTo>
                  <a:lnTo>
                    <a:pt x="1" y="4019"/>
                  </a:lnTo>
                  <a:lnTo>
                    <a:pt x="2491" y="6519"/>
                  </a:lnTo>
                  <a:lnTo>
                    <a:pt x="5381" y="3628"/>
                  </a:lnTo>
                  <a:lnTo>
                    <a:pt x="2910" y="1148"/>
                  </a:lnTo>
                  <a:lnTo>
                    <a:pt x="3674" y="833"/>
                  </a:lnTo>
                  <a:lnTo>
                    <a:pt x="3693" y="823"/>
                  </a:lnTo>
                  <a:cubicBezTo>
                    <a:pt x="3931" y="690"/>
                    <a:pt x="4093" y="461"/>
                    <a:pt x="4131" y="184"/>
                  </a:cubicBezTo>
                  <a:lnTo>
                    <a:pt x="4131" y="184"/>
                  </a:lnTo>
                  <a:cubicBezTo>
                    <a:pt x="3998" y="234"/>
                    <a:pt x="3858" y="262"/>
                    <a:pt x="3716" y="262"/>
                  </a:cubicBezTo>
                  <a:cubicBezTo>
                    <a:pt x="3696" y="262"/>
                    <a:pt x="3675" y="262"/>
                    <a:pt x="3654" y="261"/>
                  </a:cubicBezTo>
                  <a:cubicBezTo>
                    <a:pt x="2996" y="222"/>
                    <a:pt x="1899" y="146"/>
                    <a:pt x="1441" y="3"/>
                  </a:cubicBezTo>
                  <a:cubicBezTo>
                    <a:pt x="1436" y="2"/>
                    <a:pt x="1431" y="1"/>
                    <a:pt x="1426" y="1"/>
                  </a:cubicBezTo>
                  <a:close/>
                </a:path>
              </a:pathLst>
            </a:custGeom>
            <a:solidFill>
              <a:srgbClr val="B5C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12403;p85">
              <a:extLst>
                <a:ext uri="{FF2B5EF4-FFF2-40B4-BE49-F238E27FC236}">
                  <a16:creationId xmlns:a16="http://schemas.microsoft.com/office/drawing/2014/main" id="{FEDCF3CF-1CCC-2C51-E994-251C99E46246}"/>
                </a:ext>
              </a:extLst>
            </p:cNvPr>
            <p:cNvSpPr/>
            <p:nvPr/>
          </p:nvSpPr>
          <p:spPr>
            <a:xfrm>
              <a:off x="1464139" y="2613138"/>
              <a:ext cx="152161" cy="157896"/>
            </a:xfrm>
            <a:custGeom>
              <a:avLst/>
              <a:gdLst/>
              <a:ahLst/>
              <a:cxnLst/>
              <a:rect l="l" t="t" r="r" b="b"/>
              <a:pathLst>
                <a:path w="5811" h="6030" extrusionOk="0">
                  <a:moveTo>
                    <a:pt x="5448" y="0"/>
                  </a:moveTo>
                  <a:lnTo>
                    <a:pt x="4418" y="1021"/>
                  </a:lnTo>
                  <a:cubicBezTo>
                    <a:pt x="4351" y="1097"/>
                    <a:pt x="4303" y="1193"/>
                    <a:pt x="4303" y="1298"/>
                  </a:cubicBezTo>
                  <a:cubicBezTo>
                    <a:pt x="4284" y="1508"/>
                    <a:pt x="4198" y="1708"/>
                    <a:pt x="4046" y="1861"/>
                  </a:cubicBezTo>
                  <a:lnTo>
                    <a:pt x="363" y="5552"/>
                  </a:lnTo>
                  <a:cubicBezTo>
                    <a:pt x="289" y="5619"/>
                    <a:pt x="192" y="5657"/>
                    <a:pt x="89" y="5657"/>
                  </a:cubicBezTo>
                  <a:cubicBezTo>
                    <a:pt x="60" y="5657"/>
                    <a:pt x="30" y="5654"/>
                    <a:pt x="1" y="5648"/>
                  </a:cubicBezTo>
                  <a:lnTo>
                    <a:pt x="1" y="5648"/>
                  </a:lnTo>
                  <a:cubicBezTo>
                    <a:pt x="20" y="5724"/>
                    <a:pt x="58" y="5781"/>
                    <a:pt x="106" y="5839"/>
                  </a:cubicBezTo>
                  <a:lnTo>
                    <a:pt x="182" y="5915"/>
                  </a:lnTo>
                  <a:cubicBezTo>
                    <a:pt x="258" y="5991"/>
                    <a:pt x="359" y="6029"/>
                    <a:pt x="458" y="6029"/>
                  </a:cubicBezTo>
                  <a:cubicBezTo>
                    <a:pt x="557" y="6029"/>
                    <a:pt x="654" y="5991"/>
                    <a:pt x="726" y="5915"/>
                  </a:cubicBezTo>
                  <a:lnTo>
                    <a:pt x="4418" y="2233"/>
                  </a:lnTo>
                  <a:cubicBezTo>
                    <a:pt x="4561" y="2080"/>
                    <a:pt x="4656" y="1880"/>
                    <a:pt x="4675" y="1660"/>
                  </a:cubicBezTo>
                  <a:cubicBezTo>
                    <a:pt x="4675" y="1565"/>
                    <a:pt x="4723" y="1460"/>
                    <a:pt x="4790" y="1393"/>
                  </a:cubicBezTo>
                  <a:lnTo>
                    <a:pt x="5811" y="372"/>
                  </a:lnTo>
                  <a:lnTo>
                    <a:pt x="5448" y="0"/>
                  </a:lnTo>
                  <a:close/>
                </a:path>
              </a:pathLst>
            </a:custGeom>
            <a:solidFill>
              <a:srgbClr val="B5C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12404;p85">
              <a:extLst>
                <a:ext uri="{FF2B5EF4-FFF2-40B4-BE49-F238E27FC236}">
                  <a16:creationId xmlns:a16="http://schemas.microsoft.com/office/drawing/2014/main" id="{8CA8BD81-4616-0A62-B259-54AF8C083C73}"/>
                </a:ext>
              </a:extLst>
            </p:cNvPr>
            <p:cNvSpPr/>
            <p:nvPr/>
          </p:nvSpPr>
          <p:spPr>
            <a:xfrm>
              <a:off x="1537850" y="2569671"/>
              <a:ext cx="78712" cy="78215"/>
            </a:xfrm>
            <a:custGeom>
              <a:avLst/>
              <a:gdLst/>
              <a:ahLst/>
              <a:cxnLst/>
              <a:rect l="l" t="t" r="r" b="b"/>
              <a:pathLst>
                <a:path w="3006" h="2987" extrusionOk="0">
                  <a:moveTo>
                    <a:pt x="964" y="0"/>
                  </a:moveTo>
                  <a:lnTo>
                    <a:pt x="143" y="821"/>
                  </a:lnTo>
                  <a:cubicBezTo>
                    <a:pt x="96" y="868"/>
                    <a:pt x="48" y="907"/>
                    <a:pt x="0" y="945"/>
                  </a:cubicBezTo>
                  <a:lnTo>
                    <a:pt x="2051" y="2986"/>
                  </a:lnTo>
                  <a:lnTo>
                    <a:pt x="3005" y="2032"/>
                  </a:lnTo>
                  <a:lnTo>
                    <a:pt x="964" y="0"/>
                  </a:lnTo>
                  <a:close/>
                </a:path>
              </a:pathLst>
            </a:custGeom>
            <a:solidFill>
              <a:srgbClr val="B5C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12405;p85">
              <a:extLst>
                <a:ext uri="{FF2B5EF4-FFF2-40B4-BE49-F238E27FC236}">
                  <a16:creationId xmlns:a16="http://schemas.microsoft.com/office/drawing/2014/main" id="{DDB83712-1DFC-AED6-F1B3-168501C6812B}"/>
                </a:ext>
              </a:extLst>
            </p:cNvPr>
            <p:cNvSpPr/>
            <p:nvPr/>
          </p:nvSpPr>
          <p:spPr>
            <a:xfrm>
              <a:off x="1548088" y="2554667"/>
              <a:ext cx="83216" cy="82666"/>
            </a:xfrm>
            <a:custGeom>
              <a:avLst/>
              <a:gdLst/>
              <a:ahLst/>
              <a:cxnLst/>
              <a:rect l="l" t="t" r="r" b="b"/>
              <a:pathLst>
                <a:path w="3178" h="3157" extrusionOk="0">
                  <a:moveTo>
                    <a:pt x="830" y="1"/>
                  </a:moveTo>
                  <a:lnTo>
                    <a:pt x="86" y="745"/>
                  </a:lnTo>
                  <a:cubicBezTo>
                    <a:pt x="0" y="831"/>
                    <a:pt x="0" y="974"/>
                    <a:pt x="86" y="1060"/>
                  </a:cubicBezTo>
                  <a:lnTo>
                    <a:pt x="2118" y="3092"/>
                  </a:lnTo>
                  <a:cubicBezTo>
                    <a:pt x="2161" y="3135"/>
                    <a:pt x="2218" y="3156"/>
                    <a:pt x="2276" y="3156"/>
                  </a:cubicBezTo>
                  <a:cubicBezTo>
                    <a:pt x="2333" y="3156"/>
                    <a:pt x="2390" y="3135"/>
                    <a:pt x="2433" y="3092"/>
                  </a:cubicBezTo>
                  <a:lnTo>
                    <a:pt x="3177" y="2348"/>
                  </a:lnTo>
                  <a:lnTo>
                    <a:pt x="830" y="1"/>
                  </a:lnTo>
                  <a:close/>
                </a:path>
              </a:pathLst>
            </a:custGeom>
            <a:solidFill>
              <a:srgbClr val="5368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12406;p85">
              <a:extLst>
                <a:ext uri="{FF2B5EF4-FFF2-40B4-BE49-F238E27FC236}">
                  <a16:creationId xmlns:a16="http://schemas.microsoft.com/office/drawing/2014/main" id="{DABFC885-D1E8-0488-B764-C6C0FA9B1330}"/>
                </a:ext>
              </a:extLst>
            </p:cNvPr>
            <p:cNvSpPr/>
            <p:nvPr/>
          </p:nvSpPr>
          <p:spPr>
            <a:xfrm>
              <a:off x="1594802" y="2603397"/>
              <a:ext cx="36502" cy="33936"/>
            </a:xfrm>
            <a:custGeom>
              <a:avLst/>
              <a:gdLst/>
              <a:ahLst/>
              <a:cxnLst/>
              <a:rect l="l" t="t" r="r" b="b"/>
              <a:pathLst>
                <a:path w="1394" h="1296" extrusionOk="0">
                  <a:moveTo>
                    <a:pt x="907" y="0"/>
                  </a:moveTo>
                  <a:lnTo>
                    <a:pt x="0" y="897"/>
                  </a:lnTo>
                  <a:lnTo>
                    <a:pt x="334" y="1231"/>
                  </a:lnTo>
                  <a:cubicBezTo>
                    <a:pt x="377" y="1274"/>
                    <a:pt x="434" y="1295"/>
                    <a:pt x="492" y="1295"/>
                  </a:cubicBezTo>
                  <a:cubicBezTo>
                    <a:pt x="549" y="1295"/>
                    <a:pt x="606" y="1274"/>
                    <a:pt x="649" y="1231"/>
                  </a:cubicBezTo>
                  <a:lnTo>
                    <a:pt x="1393" y="487"/>
                  </a:lnTo>
                  <a:lnTo>
                    <a:pt x="907" y="0"/>
                  </a:lnTo>
                  <a:close/>
                </a:path>
              </a:pathLst>
            </a:custGeom>
            <a:solidFill>
              <a:srgbClr val="395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12407;p85">
              <a:extLst>
                <a:ext uri="{FF2B5EF4-FFF2-40B4-BE49-F238E27FC236}">
                  <a16:creationId xmlns:a16="http://schemas.microsoft.com/office/drawing/2014/main" id="{75FE0008-656B-2324-B729-EBEA4DFC5FA9}"/>
                </a:ext>
              </a:extLst>
            </p:cNvPr>
            <p:cNvSpPr/>
            <p:nvPr/>
          </p:nvSpPr>
          <p:spPr>
            <a:xfrm>
              <a:off x="1566810" y="2518531"/>
              <a:ext cx="101205" cy="99817"/>
            </a:xfrm>
            <a:custGeom>
              <a:avLst/>
              <a:gdLst/>
              <a:ahLst/>
              <a:cxnLst/>
              <a:rect l="l" t="t" r="r" b="b"/>
              <a:pathLst>
                <a:path w="3865" h="3812" extrusionOk="0">
                  <a:moveTo>
                    <a:pt x="1357" y="0"/>
                  </a:moveTo>
                  <a:cubicBezTo>
                    <a:pt x="1301" y="0"/>
                    <a:pt x="1246" y="21"/>
                    <a:pt x="1203" y="64"/>
                  </a:cubicBezTo>
                  <a:lnTo>
                    <a:pt x="96" y="1171"/>
                  </a:lnTo>
                  <a:cubicBezTo>
                    <a:pt x="1" y="1257"/>
                    <a:pt x="1" y="1400"/>
                    <a:pt x="96" y="1486"/>
                  </a:cubicBezTo>
                  <a:lnTo>
                    <a:pt x="2357" y="3747"/>
                  </a:lnTo>
                  <a:cubicBezTo>
                    <a:pt x="2400" y="3790"/>
                    <a:pt x="2457" y="3811"/>
                    <a:pt x="2515" y="3811"/>
                  </a:cubicBezTo>
                  <a:cubicBezTo>
                    <a:pt x="2572" y="3811"/>
                    <a:pt x="2629" y="3790"/>
                    <a:pt x="2672" y="3747"/>
                  </a:cubicBezTo>
                  <a:lnTo>
                    <a:pt x="3779" y="2640"/>
                  </a:lnTo>
                  <a:cubicBezTo>
                    <a:pt x="3864" y="2554"/>
                    <a:pt x="3864" y="2411"/>
                    <a:pt x="3779" y="2325"/>
                  </a:cubicBezTo>
                  <a:lnTo>
                    <a:pt x="1518" y="64"/>
                  </a:lnTo>
                  <a:cubicBezTo>
                    <a:pt x="1470" y="21"/>
                    <a:pt x="1413" y="0"/>
                    <a:pt x="1357" y="0"/>
                  </a:cubicBezTo>
                  <a:close/>
                </a:path>
              </a:pathLst>
            </a:custGeom>
            <a:solidFill>
              <a:srgbClr val="A7B5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12408;p85">
              <a:extLst>
                <a:ext uri="{FF2B5EF4-FFF2-40B4-BE49-F238E27FC236}">
                  <a16:creationId xmlns:a16="http://schemas.microsoft.com/office/drawing/2014/main" id="{52A9FDD2-30DE-BBF1-5C48-E9CA09654EE7}"/>
                </a:ext>
              </a:extLst>
            </p:cNvPr>
            <p:cNvSpPr/>
            <p:nvPr/>
          </p:nvSpPr>
          <p:spPr>
            <a:xfrm>
              <a:off x="1616771" y="2567654"/>
              <a:ext cx="51506" cy="50930"/>
            </a:xfrm>
            <a:custGeom>
              <a:avLst/>
              <a:gdLst/>
              <a:ahLst/>
              <a:cxnLst/>
              <a:rect l="l" t="t" r="r" b="b"/>
              <a:pathLst>
                <a:path w="1967" h="1945" extrusionOk="0">
                  <a:moveTo>
                    <a:pt x="1422" y="1"/>
                  </a:moveTo>
                  <a:lnTo>
                    <a:pt x="1" y="1422"/>
                  </a:lnTo>
                  <a:lnTo>
                    <a:pt x="459" y="1880"/>
                  </a:lnTo>
                  <a:cubicBezTo>
                    <a:pt x="502" y="1923"/>
                    <a:pt x="559" y="1945"/>
                    <a:pt x="616" y="1945"/>
                  </a:cubicBezTo>
                  <a:cubicBezTo>
                    <a:pt x="673" y="1945"/>
                    <a:pt x="731" y="1923"/>
                    <a:pt x="774" y="1880"/>
                  </a:cubicBezTo>
                  <a:lnTo>
                    <a:pt x="1880" y="774"/>
                  </a:lnTo>
                  <a:cubicBezTo>
                    <a:pt x="1966" y="688"/>
                    <a:pt x="1966" y="545"/>
                    <a:pt x="1880" y="459"/>
                  </a:cubicBezTo>
                  <a:lnTo>
                    <a:pt x="1422" y="1"/>
                  </a:lnTo>
                  <a:close/>
                </a:path>
              </a:pathLst>
            </a:custGeom>
            <a:solidFill>
              <a:srgbClr val="93A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12409;p85">
              <a:extLst>
                <a:ext uri="{FF2B5EF4-FFF2-40B4-BE49-F238E27FC236}">
                  <a16:creationId xmlns:a16="http://schemas.microsoft.com/office/drawing/2014/main" id="{09697354-AEC5-BAA5-E080-45C215788D62}"/>
                </a:ext>
              </a:extLst>
            </p:cNvPr>
            <p:cNvSpPr/>
            <p:nvPr/>
          </p:nvSpPr>
          <p:spPr>
            <a:xfrm>
              <a:off x="1409203" y="2654379"/>
              <a:ext cx="84237" cy="77612"/>
            </a:xfrm>
            <a:custGeom>
              <a:avLst/>
              <a:gdLst/>
              <a:ahLst/>
              <a:cxnLst/>
              <a:rect l="l" t="t" r="r" b="b"/>
              <a:pathLst>
                <a:path w="3217" h="2964" extrusionOk="0">
                  <a:moveTo>
                    <a:pt x="2913" y="1"/>
                  </a:moveTo>
                  <a:cubicBezTo>
                    <a:pt x="2864" y="1"/>
                    <a:pt x="2813" y="20"/>
                    <a:pt x="2767" y="66"/>
                  </a:cubicBezTo>
                  <a:lnTo>
                    <a:pt x="0" y="2842"/>
                  </a:lnTo>
                  <a:cubicBezTo>
                    <a:pt x="81" y="2923"/>
                    <a:pt x="188" y="2964"/>
                    <a:pt x="296" y="2964"/>
                  </a:cubicBezTo>
                  <a:cubicBezTo>
                    <a:pt x="403" y="2964"/>
                    <a:pt x="510" y="2923"/>
                    <a:pt x="592" y="2842"/>
                  </a:cubicBezTo>
                  <a:lnTo>
                    <a:pt x="706" y="2728"/>
                  </a:lnTo>
                  <a:lnTo>
                    <a:pt x="3072" y="362"/>
                  </a:lnTo>
                  <a:lnTo>
                    <a:pt x="3062" y="362"/>
                  </a:lnTo>
                  <a:cubicBezTo>
                    <a:pt x="3217" y="215"/>
                    <a:pt x="3077" y="1"/>
                    <a:pt x="2913" y="1"/>
                  </a:cubicBezTo>
                  <a:close/>
                </a:path>
              </a:pathLst>
            </a:custGeom>
            <a:solidFill>
              <a:srgbClr val="B5C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12410;p85">
              <a:extLst>
                <a:ext uri="{FF2B5EF4-FFF2-40B4-BE49-F238E27FC236}">
                  <a16:creationId xmlns:a16="http://schemas.microsoft.com/office/drawing/2014/main" id="{2B9B69D9-10D9-3735-B0B7-651C11491B0C}"/>
                </a:ext>
              </a:extLst>
            </p:cNvPr>
            <p:cNvSpPr/>
            <p:nvPr/>
          </p:nvSpPr>
          <p:spPr>
            <a:xfrm>
              <a:off x="1428422" y="2665351"/>
              <a:ext cx="86987" cy="80152"/>
            </a:xfrm>
            <a:custGeom>
              <a:avLst/>
              <a:gdLst/>
              <a:ahLst/>
              <a:cxnLst/>
              <a:rect l="l" t="t" r="r" b="b"/>
              <a:pathLst>
                <a:path w="3322" h="3061" extrusionOk="0">
                  <a:moveTo>
                    <a:pt x="3021" y="0"/>
                  </a:moveTo>
                  <a:cubicBezTo>
                    <a:pt x="2972" y="0"/>
                    <a:pt x="2919" y="20"/>
                    <a:pt x="2872" y="67"/>
                  </a:cubicBezTo>
                  <a:lnTo>
                    <a:pt x="1" y="2929"/>
                  </a:lnTo>
                  <a:lnTo>
                    <a:pt x="10" y="2938"/>
                  </a:lnTo>
                  <a:cubicBezTo>
                    <a:pt x="91" y="3019"/>
                    <a:pt x="196" y="3060"/>
                    <a:pt x="301" y="3060"/>
                  </a:cubicBezTo>
                  <a:cubicBezTo>
                    <a:pt x="406" y="3060"/>
                    <a:pt x="511" y="3019"/>
                    <a:pt x="592" y="2938"/>
                  </a:cubicBezTo>
                  <a:lnTo>
                    <a:pt x="678" y="2853"/>
                  </a:lnTo>
                  <a:lnTo>
                    <a:pt x="3168" y="363"/>
                  </a:lnTo>
                  <a:cubicBezTo>
                    <a:pt x="3321" y="209"/>
                    <a:pt x="3184" y="0"/>
                    <a:pt x="3021" y="0"/>
                  </a:cubicBezTo>
                  <a:close/>
                </a:path>
              </a:pathLst>
            </a:custGeom>
            <a:solidFill>
              <a:srgbClr val="B5C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12411;p85">
              <a:extLst>
                <a:ext uri="{FF2B5EF4-FFF2-40B4-BE49-F238E27FC236}">
                  <a16:creationId xmlns:a16="http://schemas.microsoft.com/office/drawing/2014/main" id="{6577E99C-06B5-1A89-3C38-178BBC137697}"/>
                </a:ext>
              </a:extLst>
            </p:cNvPr>
            <p:cNvSpPr/>
            <p:nvPr/>
          </p:nvSpPr>
          <p:spPr>
            <a:xfrm>
              <a:off x="1447171" y="2687084"/>
              <a:ext cx="78974" cy="72218"/>
            </a:xfrm>
            <a:custGeom>
              <a:avLst/>
              <a:gdLst/>
              <a:ahLst/>
              <a:cxnLst/>
              <a:rect l="l" t="t" r="r" b="b"/>
              <a:pathLst>
                <a:path w="3016" h="2758" extrusionOk="0">
                  <a:moveTo>
                    <a:pt x="2716" y="0"/>
                  </a:moveTo>
                  <a:cubicBezTo>
                    <a:pt x="2666" y="0"/>
                    <a:pt x="2613" y="20"/>
                    <a:pt x="2566" y="67"/>
                  </a:cubicBezTo>
                  <a:lnTo>
                    <a:pt x="0" y="2633"/>
                  </a:lnTo>
                  <a:lnTo>
                    <a:pt x="10" y="2643"/>
                  </a:lnTo>
                  <a:cubicBezTo>
                    <a:pt x="91" y="2719"/>
                    <a:pt x="196" y="2757"/>
                    <a:pt x="299" y="2757"/>
                  </a:cubicBezTo>
                  <a:cubicBezTo>
                    <a:pt x="403" y="2757"/>
                    <a:pt x="506" y="2719"/>
                    <a:pt x="582" y="2643"/>
                  </a:cubicBezTo>
                  <a:lnTo>
                    <a:pt x="754" y="2471"/>
                  </a:lnTo>
                  <a:lnTo>
                    <a:pt x="2862" y="363"/>
                  </a:lnTo>
                  <a:cubicBezTo>
                    <a:pt x="3015" y="209"/>
                    <a:pt x="2878" y="0"/>
                    <a:pt x="2716" y="0"/>
                  </a:cubicBezTo>
                  <a:close/>
                </a:path>
              </a:pathLst>
            </a:custGeom>
            <a:solidFill>
              <a:srgbClr val="B5C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12412;p85">
              <a:extLst>
                <a:ext uri="{FF2B5EF4-FFF2-40B4-BE49-F238E27FC236}">
                  <a16:creationId xmlns:a16="http://schemas.microsoft.com/office/drawing/2014/main" id="{E43E4610-7ECD-E745-BB69-F560E25F8A3F}"/>
                </a:ext>
              </a:extLst>
            </p:cNvPr>
            <p:cNvSpPr/>
            <p:nvPr/>
          </p:nvSpPr>
          <p:spPr>
            <a:xfrm>
              <a:off x="1482756" y="2624502"/>
              <a:ext cx="64101" cy="60095"/>
            </a:xfrm>
            <a:custGeom>
              <a:avLst/>
              <a:gdLst/>
              <a:ahLst/>
              <a:cxnLst/>
              <a:rect l="l" t="t" r="r" b="b"/>
              <a:pathLst>
                <a:path w="2448" h="2295" extrusionOk="0">
                  <a:moveTo>
                    <a:pt x="309" y="1"/>
                  </a:moveTo>
                  <a:cubicBezTo>
                    <a:pt x="144" y="1"/>
                    <a:pt x="1" y="213"/>
                    <a:pt x="148" y="368"/>
                  </a:cubicBezTo>
                  <a:lnTo>
                    <a:pt x="2028" y="2237"/>
                  </a:lnTo>
                  <a:cubicBezTo>
                    <a:pt x="2066" y="2276"/>
                    <a:pt x="2114" y="2295"/>
                    <a:pt x="2171" y="2295"/>
                  </a:cubicBezTo>
                  <a:cubicBezTo>
                    <a:pt x="2362" y="2295"/>
                    <a:pt x="2448" y="2066"/>
                    <a:pt x="2324" y="1942"/>
                  </a:cubicBezTo>
                  <a:lnTo>
                    <a:pt x="454" y="62"/>
                  </a:lnTo>
                  <a:cubicBezTo>
                    <a:pt x="408" y="19"/>
                    <a:pt x="358" y="1"/>
                    <a:pt x="309" y="1"/>
                  </a:cubicBezTo>
                  <a:close/>
                </a:path>
              </a:pathLst>
            </a:custGeom>
            <a:solidFill>
              <a:srgbClr val="B5C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12413;p85">
              <a:extLst>
                <a:ext uri="{FF2B5EF4-FFF2-40B4-BE49-F238E27FC236}">
                  <a16:creationId xmlns:a16="http://schemas.microsoft.com/office/drawing/2014/main" id="{0F8E527E-C8B6-0F8D-B718-AE61AF698D11}"/>
                </a:ext>
              </a:extLst>
            </p:cNvPr>
            <p:cNvSpPr/>
            <p:nvPr/>
          </p:nvSpPr>
          <p:spPr>
            <a:xfrm>
              <a:off x="1359739" y="2560166"/>
              <a:ext cx="212360" cy="201363"/>
            </a:xfrm>
            <a:custGeom>
              <a:avLst/>
              <a:gdLst/>
              <a:ahLst/>
              <a:cxnLst/>
              <a:rect l="l" t="t" r="r" b="b"/>
              <a:pathLst>
                <a:path w="8110" h="7690" extrusionOk="0">
                  <a:moveTo>
                    <a:pt x="2042" y="1"/>
                  </a:moveTo>
                  <a:lnTo>
                    <a:pt x="0" y="2033"/>
                  </a:lnTo>
                  <a:lnTo>
                    <a:pt x="1021" y="3054"/>
                  </a:lnTo>
                  <a:cubicBezTo>
                    <a:pt x="1059" y="3092"/>
                    <a:pt x="1088" y="3130"/>
                    <a:pt x="1107" y="3178"/>
                  </a:cubicBezTo>
                  <a:cubicBezTo>
                    <a:pt x="1135" y="3225"/>
                    <a:pt x="1145" y="3283"/>
                    <a:pt x="1145" y="3330"/>
                  </a:cubicBezTo>
                  <a:cubicBezTo>
                    <a:pt x="1164" y="3540"/>
                    <a:pt x="1259" y="3740"/>
                    <a:pt x="1403" y="3893"/>
                  </a:cubicBezTo>
                  <a:lnTo>
                    <a:pt x="5095" y="7575"/>
                  </a:lnTo>
                  <a:cubicBezTo>
                    <a:pt x="5166" y="7652"/>
                    <a:pt x="5264" y="7690"/>
                    <a:pt x="5363" y="7690"/>
                  </a:cubicBezTo>
                  <a:cubicBezTo>
                    <a:pt x="5462" y="7690"/>
                    <a:pt x="5562" y="7652"/>
                    <a:pt x="5638" y="7575"/>
                  </a:cubicBezTo>
                  <a:lnTo>
                    <a:pt x="5715" y="7499"/>
                  </a:lnTo>
                  <a:cubicBezTo>
                    <a:pt x="5848" y="7366"/>
                    <a:pt x="5867" y="7165"/>
                    <a:pt x="5762" y="7013"/>
                  </a:cubicBezTo>
                  <a:cubicBezTo>
                    <a:pt x="5743" y="6994"/>
                    <a:pt x="5734" y="6974"/>
                    <a:pt x="5715" y="6955"/>
                  </a:cubicBezTo>
                  <a:lnTo>
                    <a:pt x="5715" y="6955"/>
                  </a:lnTo>
                  <a:lnTo>
                    <a:pt x="5886" y="7127"/>
                  </a:lnTo>
                  <a:cubicBezTo>
                    <a:pt x="5963" y="7203"/>
                    <a:pt x="6065" y="7242"/>
                    <a:pt x="6169" y="7242"/>
                  </a:cubicBezTo>
                  <a:cubicBezTo>
                    <a:pt x="6273" y="7242"/>
                    <a:pt x="6378" y="7203"/>
                    <a:pt x="6459" y="7127"/>
                  </a:cubicBezTo>
                  <a:lnTo>
                    <a:pt x="6506" y="7070"/>
                  </a:lnTo>
                  <a:cubicBezTo>
                    <a:pt x="6650" y="6936"/>
                    <a:pt x="6669" y="6717"/>
                    <a:pt x="6554" y="6564"/>
                  </a:cubicBezTo>
                  <a:cubicBezTo>
                    <a:pt x="6551" y="6557"/>
                    <a:pt x="6546" y="6549"/>
                    <a:pt x="6540" y="6541"/>
                  </a:cubicBezTo>
                  <a:lnTo>
                    <a:pt x="6540" y="6541"/>
                  </a:lnTo>
                  <a:lnTo>
                    <a:pt x="6592" y="6593"/>
                  </a:lnTo>
                  <a:cubicBezTo>
                    <a:pt x="6673" y="6669"/>
                    <a:pt x="6778" y="6707"/>
                    <a:pt x="6883" y="6707"/>
                  </a:cubicBezTo>
                  <a:cubicBezTo>
                    <a:pt x="6988" y="6707"/>
                    <a:pt x="7093" y="6669"/>
                    <a:pt x="7174" y="6593"/>
                  </a:cubicBezTo>
                  <a:lnTo>
                    <a:pt x="7212" y="6545"/>
                  </a:lnTo>
                  <a:cubicBezTo>
                    <a:pt x="7355" y="6402"/>
                    <a:pt x="7375" y="6173"/>
                    <a:pt x="7260" y="6011"/>
                  </a:cubicBezTo>
                  <a:lnTo>
                    <a:pt x="7260" y="6011"/>
                  </a:lnTo>
                  <a:lnTo>
                    <a:pt x="7327" y="6078"/>
                  </a:lnTo>
                  <a:cubicBezTo>
                    <a:pt x="7408" y="6159"/>
                    <a:pt x="7513" y="6199"/>
                    <a:pt x="7618" y="6199"/>
                  </a:cubicBezTo>
                  <a:cubicBezTo>
                    <a:pt x="7723" y="6199"/>
                    <a:pt x="7828" y="6159"/>
                    <a:pt x="7909" y="6078"/>
                  </a:cubicBezTo>
                  <a:lnTo>
                    <a:pt x="7947" y="6040"/>
                  </a:lnTo>
                  <a:cubicBezTo>
                    <a:pt x="8109" y="5877"/>
                    <a:pt x="8109" y="5620"/>
                    <a:pt x="7947" y="5458"/>
                  </a:cubicBezTo>
                  <a:lnTo>
                    <a:pt x="4808" y="2319"/>
                  </a:lnTo>
                  <a:lnTo>
                    <a:pt x="5953" y="1861"/>
                  </a:lnTo>
                  <a:cubicBezTo>
                    <a:pt x="6201" y="1718"/>
                    <a:pt x="6316" y="1422"/>
                    <a:pt x="6239" y="1146"/>
                  </a:cubicBezTo>
                  <a:cubicBezTo>
                    <a:pt x="6239" y="1146"/>
                    <a:pt x="6085" y="905"/>
                    <a:pt x="5987" y="905"/>
                  </a:cubicBezTo>
                  <a:cubicBezTo>
                    <a:pt x="5982" y="905"/>
                    <a:pt x="5977" y="906"/>
                    <a:pt x="5972" y="907"/>
                  </a:cubicBezTo>
                  <a:cubicBezTo>
                    <a:pt x="5514" y="1050"/>
                    <a:pt x="4417" y="1136"/>
                    <a:pt x="3759" y="1174"/>
                  </a:cubicBezTo>
                  <a:cubicBezTo>
                    <a:pt x="3744" y="1175"/>
                    <a:pt x="3728" y="1175"/>
                    <a:pt x="3713" y="1175"/>
                  </a:cubicBezTo>
                  <a:cubicBezTo>
                    <a:pt x="3453" y="1175"/>
                    <a:pt x="3203" y="1098"/>
                    <a:pt x="3005" y="945"/>
                  </a:cubicBezTo>
                  <a:cubicBezTo>
                    <a:pt x="2958" y="907"/>
                    <a:pt x="2910" y="869"/>
                    <a:pt x="2862" y="821"/>
                  </a:cubicBezTo>
                  <a:lnTo>
                    <a:pt x="2042" y="1"/>
                  </a:lnTo>
                  <a:close/>
                </a:path>
              </a:pathLst>
            </a:custGeom>
            <a:solidFill>
              <a:srgbClr val="F0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12414;p85">
              <a:extLst>
                <a:ext uri="{FF2B5EF4-FFF2-40B4-BE49-F238E27FC236}">
                  <a16:creationId xmlns:a16="http://schemas.microsoft.com/office/drawing/2014/main" id="{AD7C189B-04F4-7D4B-D943-4725F2DA6A57}"/>
                </a:ext>
              </a:extLst>
            </p:cNvPr>
            <p:cNvSpPr/>
            <p:nvPr/>
          </p:nvSpPr>
          <p:spPr>
            <a:xfrm>
              <a:off x="1359739" y="2603633"/>
              <a:ext cx="152397" cy="157974"/>
            </a:xfrm>
            <a:custGeom>
              <a:avLst/>
              <a:gdLst/>
              <a:ahLst/>
              <a:cxnLst/>
              <a:rect l="l" t="t" r="r" b="b"/>
              <a:pathLst>
                <a:path w="5820" h="6033" extrusionOk="0">
                  <a:moveTo>
                    <a:pt x="372" y="1"/>
                  </a:moveTo>
                  <a:lnTo>
                    <a:pt x="0" y="373"/>
                  </a:lnTo>
                  <a:lnTo>
                    <a:pt x="1030" y="1394"/>
                  </a:lnTo>
                  <a:cubicBezTo>
                    <a:pt x="1097" y="1470"/>
                    <a:pt x="1135" y="1565"/>
                    <a:pt x="1145" y="1670"/>
                  </a:cubicBezTo>
                  <a:cubicBezTo>
                    <a:pt x="1164" y="1880"/>
                    <a:pt x="1250" y="2080"/>
                    <a:pt x="1403" y="2233"/>
                  </a:cubicBezTo>
                  <a:lnTo>
                    <a:pt x="5085" y="5925"/>
                  </a:lnTo>
                  <a:cubicBezTo>
                    <a:pt x="5161" y="5997"/>
                    <a:pt x="5261" y="6032"/>
                    <a:pt x="5362" y="6032"/>
                  </a:cubicBezTo>
                  <a:cubicBezTo>
                    <a:pt x="5462" y="6032"/>
                    <a:pt x="5562" y="5997"/>
                    <a:pt x="5638" y="5925"/>
                  </a:cubicBezTo>
                  <a:lnTo>
                    <a:pt x="5715" y="5839"/>
                  </a:lnTo>
                  <a:cubicBezTo>
                    <a:pt x="5762" y="5791"/>
                    <a:pt x="5800" y="5725"/>
                    <a:pt x="5820" y="5658"/>
                  </a:cubicBezTo>
                  <a:lnTo>
                    <a:pt x="5820" y="5658"/>
                  </a:lnTo>
                  <a:cubicBezTo>
                    <a:pt x="5790" y="5664"/>
                    <a:pt x="5761" y="5667"/>
                    <a:pt x="5733" y="5667"/>
                  </a:cubicBezTo>
                  <a:cubicBezTo>
                    <a:pt x="5630" y="5667"/>
                    <a:pt x="5532" y="5628"/>
                    <a:pt x="5457" y="5553"/>
                  </a:cubicBezTo>
                  <a:lnTo>
                    <a:pt x="1775" y="1871"/>
                  </a:lnTo>
                  <a:cubicBezTo>
                    <a:pt x="1622" y="1718"/>
                    <a:pt x="1527" y="1518"/>
                    <a:pt x="1517" y="1298"/>
                  </a:cubicBezTo>
                  <a:cubicBezTo>
                    <a:pt x="1507" y="1193"/>
                    <a:pt x="1469" y="1098"/>
                    <a:pt x="1393" y="1031"/>
                  </a:cubicBezTo>
                  <a:lnTo>
                    <a:pt x="372" y="1"/>
                  </a:lnTo>
                  <a:close/>
                </a:path>
              </a:pathLst>
            </a:custGeom>
            <a:solidFill>
              <a:srgbClr val="DFE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12415;p85">
              <a:extLst>
                <a:ext uri="{FF2B5EF4-FFF2-40B4-BE49-F238E27FC236}">
                  <a16:creationId xmlns:a16="http://schemas.microsoft.com/office/drawing/2014/main" id="{87444BF0-2B00-3ED4-DE17-B8A87C9E4438}"/>
                </a:ext>
              </a:extLst>
            </p:cNvPr>
            <p:cNvSpPr/>
            <p:nvPr/>
          </p:nvSpPr>
          <p:spPr>
            <a:xfrm>
              <a:off x="1359739" y="2560166"/>
              <a:ext cx="78450" cy="78215"/>
            </a:xfrm>
            <a:custGeom>
              <a:avLst/>
              <a:gdLst/>
              <a:ahLst/>
              <a:cxnLst/>
              <a:rect l="l" t="t" r="r" b="b"/>
              <a:pathLst>
                <a:path w="2996" h="2987" extrusionOk="0">
                  <a:moveTo>
                    <a:pt x="2032" y="1"/>
                  </a:moveTo>
                  <a:lnTo>
                    <a:pt x="0" y="2033"/>
                  </a:lnTo>
                  <a:lnTo>
                    <a:pt x="954" y="2987"/>
                  </a:lnTo>
                  <a:lnTo>
                    <a:pt x="2996" y="945"/>
                  </a:lnTo>
                  <a:cubicBezTo>
                    <a:pt x="2948" y="907"/>
                    <a:pt x="2910" y="869"/>
                    <a:pt x="2862" y="831"/>
                  </a:cubicBezTo>
                  <a:lnTo>
                    <a:pt x="2032" y="1"/>
                  </a:lnTo>
                  <a:close/>
                </a:path>
              </a:pathLst>
            </a:custGeom>
            <a:solidFill>
              <a:srgbClr val="DFE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12416;p85">
              <a:extLst>
                <a:ext uri="{FF2B5EF4-FFF2-40B4-BE49-F238E27FC236}">
                  <a16:creationId xmlns:a16="http://schemas.microsoft.com/office/drawing/2014/main" id="{B0816AD5-03E6-24A9-40BC-D103D41F87FE}"/>
                </a:ext>
              </a:extLst>
            </p:cNvPr>
            <p:cNvSpPr/>
            <p:nvPr/>
          </p:nvSpPr>
          <p:spPr>
            <a:xfrm>
              <a:off x="1344997" y="2545188"/>
              <a:ext cx="83216" cy="82640"/>
            </a:xfrm>
            <a:custGeom>
              <a:avLst/>
              <a:gdLst/>
              <a:ahLst/>
              <a:cxnLst/>
              <a:rect l="l" t="t" r="r" b="b"/>
              <a:pathLst>
                <a:path w="3178" h="3156" extrusionOk="0">
                  <a:moveTo>
                    <a:pt x="2347" y="0"/>
                  </a:moveTo>
                  <a:lnTo>
                    <a:pt x="0" y="2347"/>
                  </a:lnTo>
                  <a:lnTo>
                    <a:pt x="744" y="3091"/>
                  </a:lnTo>
                  <a:cubicBezTo>
                    <a:pt x="787" y="3134"/>
                    <a:pt x="845" y="3156"/>
                    <a:pt x="902" y="3156"/>
                  </a:cubicBezTo>
                  <a:cubicBezTo>
                    <a:pt x="959" y="3156"/>
                    <a:pt x="1016" y="3134"/>
                    <a:pt x="1059" y="3091"/>
                  </a:cubicBezTo>
                  <a:lnTo>
                    <a:pt x="3091" y="1069"/>
                  </a:lnTo>
                  <a:cubicBezTo>
                    <a:pt x="3177" y="983"/>
                    <a:pt x="3177" y="840"/>
                    <a:pt x="3091" y="745"/>
                  </a:cubicBezTo>
                  <a:lnTo>
                    <a:pt x="2347" y="0"/>
                  </a:lnTo>
                  <a:close/>
                </a:path>
              </a:pathLst>
            </a:custGeom>
            <a:solidFill>
              <a:srgbClr val="EB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12417;p85">
              <a:extLst>
                <a:ext uri="{FF2B5EF4-FFF2-40B4-BE49-F238E27FC236}">
                  <a16:creationId xmlns:a16="http://schemas.microsoft.com/office/drawing/2014/main" id="{96A5A0E6-659A-7F24-5317-331B48A926D5}"/>
                </a:ext>
              </a:extLst>
            </p:cNvPr>
            <p:cNvSpPr/>
            <p:nvPr/>
          </p:nvSpPr>
          <p:spPr>
            <a:xfrm>
              <a:off x="1344735" y="2593892"/>
              <a:ext cx="36764" cy="33936"/>
            </a:xfrm>
            <a:custGeom>
              <a:avLst/>
              <a:gdLst/>
              <a:ahLst/>
              <a:cxnLst/>
              <a:rect l="l" t="t" r="r" b="b"/>
              <a:pathLst>
                <a:path w="1404" h="1296" extrusionOk="0">
                  <a:moveTo>
                    <a:pt x="497" y="1"/>
                  </a:moveTo>
                  <a:lnTo>
                    <a:pt x="1" y="487"/>
                  </a:lnTo>
                  <a:lnTo>
                    <a:pt x="754" y="1231"/>
                  </a:lnTo>
                  <a:cubicBezTo>
                    <a:pt x="797" y="1274"/>
                    <a:pt x="852" y="1296"/>
                    <a:pt x="908" y="1296"/>
                  </a:cubicBezTo>
                  <a:cubicBezTo>
                    <a:pt x="964" y="1296"/>
                    <a:pt x="1022" y="1274"/>
                    <a:pt x="1069" y="1231"/>
                  </a:cubicBezTo>
                  <a:lnTo>
                    <a:pt x="1403" y="907"/>
                  </a:lnTo>
                  <a:lnTo>
                    <a:pt x="497" y="1"/>
                  </a:lnTo>
                  <a:close/>
                </a:path>
              </a:pathLst>
            </a:custGeom>
            <a:solidFill>
              <a:srgbClr val="AEBF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12418;p85">
              <a:extLst>
                <a:ext uri="{FF2B5EF4-FFF2-40B4-BE49-F238E27FC236}">
                  <a16:creationId xmlns:a16="http://schemas.microsoft.com/office/drawing/2014/main" id="{5186B389-1918-E39E-6B2D-5885FBFBFC89}"/>
                </a:ext>
              </a:extLst>
            </p:cNvPr>
            <p:cNvSpPr/>
            <p:nvPr/>
          </p:nvSpPr>
          <p:spPr>
            <a:xfrm>
              <a:off x="1308024" y="2509026"/>
              <a:ext cx="101205" cy="100079"/>
            </a:xfrm>
            <a:custGeom>
              <a:avLst/>
              <a:gdLst/>
              <a:ahLst/>
              <a:cxnLst/>
              <a:rect l="l" t="t" r="r" b="b"/>
              <a:pathLst>
                <a:path w="3865" h="3822" extrusionOk="0">
                  <a:moveTo>
                    <a:pt x="2514" y="1"/>
                  </a:moveTo>
                  <a:cubicBezTo>
                    <a:pt x="2457" y="1"/>
                    <a:pt x="2400" y="22"/>
                    <a:pt x="2357" y="65"/>
                  </a:cubicBezTo>
                  <a:lnTo>
                    <a:pt x="96" y="2326"/>
                  </a:lnTo>
                  <a:cubicBezTo>
                    <a:pt x="0" y="2421"/>
                    <a:pt x="0" y="2555"/>
                    <a:pt x="96" y="2650"/>
                  </a:cubicBezTo>
                  <a:lnTo>
                    <a:pt x="1202" y="3757"/>
                  </a:lnTo>
                  <a:cubicBezTo>
                    <a:pt x="1245" y="3800"/>
                    <a:pt x="1300" y="3821"/>
                    <a:pt x="1356" y="3821"/>
                  </a:cubicBezTo>
                  <a:cubicBezTo>
                    <a:pt x="1412" y="3821"/>
                    <a:pt x="1470" y="3800"/>
                    <a:pt x="1517" y="3757"/>
                  </a:cubicBezTo>
                  <a:lnTo>
                    <a:pt x="3778" y="1486"/>
                  </a:lnTo>
                  <a:cubicBezTo>
                    <a:pt x="3864" y="1400"/>
                    <a:pt x="3864" y="1257"/>
                    <a:pt x="3778" y="1172"/>
                  </a:cubicBezTo>
                  <a:lnTo>
                    <a:pt x="2672" y="65"/>
                  </a:lnTo>
                  <a:cubicBezTo>
                    <a:pt x="2629" y="22"/>
                    <a:pt x="2571" y="1"/>
                    <a:pt x="2514" y="1"/>
                  </a:cubicBezTo>
                  <a:close/>
                </a:path>
              </a:pathLst>
            </a:custGeom>
            <a:solidFill>
              <a:srgbClr val="9DAB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12419;p85">
              <a:extLst>
                <a:ext uri="{FF2B5EF4-FFF2-40B4-BE49-F238E27FC236}">
                  <a16:creationId xmlns:a16="http://schemas.microsoft.com/office/drawing/2014/main" id="{2A251798-D515-9323-F1B6-A3339525DCF8}"/>
                </a:ext>
              </a:extLst>
            </p:cNvPr>
            <p:cNvSpPr/>
            <p:nvPr/>
          </p:nvSpPr>
          <p:spPr>
            <a:xfrm>
              <a:off x="1308024" y="2558437"/>
              <a:ext cx="51480" cy="50668"/>
            </a:xfrm>
            <a:custGeom>
              <a:avLst/>
              <a:gdLst/>
              <a:ahLst/>
              <a:cxnLst/>
              <a:rect l="l" t="t" r="r" b="b"/>
              <a:pathLst>
                <a:path w="1966" h="1935" extrusionOk="0">
                  <a:moveTo>
                    <a:pt x="535" y="0"/>
                  </a:moveTo>
                  <a:lnTo>
                    <a:pt x="86" y="448"/>
                  </a:lnTo>
                  <a:cubicBezTo>
                    <a:pt x="0" y="534"/>
                    <a:pt x="0" y="677"/>
                    <a:pt x="86" y="763"/>
                  </a:cubicBezTo>
                  <a:lnTo>
                    <a:pt x="1193" y="1870"/>
                  </a:lnTo>
                  <a:cubicBezTo>
                    <a:pt x="1236" y="1913"/>
                    <a:pt x="1293" y="1934"/>
                    <a:pt x="1350" y="1934"/>
                  </a:cubicBezTo>
                  <a:cubicBezTo>
                    <a:pt x="1408" y="1934"/>
                    <a:pt x="1465" y="1913"/>
                    <a:pt x="1508" y="1870"/>
                  </a:cubicBezTo>
                  <a:lnTo>
                    <a:pt x="1966" y="1421"/>
                  </a:lnTo>
                  <a:lnTo>
                    <a:pt x="535" y="0"/>
                  </a:lnTo>
                  <a:close/>
                </a:path>
              </a:pathLst>
            </a:custGeom>
            <a:solidFill>
              <a:srgbClr val="7F91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12420;p85">
              <a:extLst>
                <a:ext uri="{FF2B5EF4-FFF2-40B4-BE49-F238E27FC236}">
                  <a16:creationId xmlns:a16="http://schemas.microsoft.com/office/drawing/2014/main" id="{0B2AE436-AC53-9C52-9749-309B4BD0E60F}"/>
                </a:ext>
              </a:extLst>
            </p:cNvPr>
            <p:cNvSpPr/>
            <p:nvPr/>
          </p:nvSpPr>
          <p:spPr>
            <a:xfrm>
              <a:off x="1482625" y="2645110"/>
              <a:ext cx="84211" cy="77403"/>
            </a:xfrm>
            <a:custGeom>
              <a:avLst/>
              <a:gdLst/>
              <a:ahLst/>
              <a:cxnLst/>
              <a:rect l="l" t="t" r="r" b="b"/>
              <a:pathLst>
                <a:path w="3216" h="2956" extrusionOk="0">
                  <a:moveTo>
                    <a:pt x="300" y="0"/>
                  </a:moveTo>
                  <a:cubicBezTo>
                    <a:pt x="137" y="0"/>
                    <a:pt x="0" y="210"/>
                    <a:pt x="153" y="363"/>
                  </a:cubicBezTo>
                  <a:lnTo>
                    <a:pt x="2519" y="2729"/>
                  </a:lnTo>
                  <a:lnTo>
                    <a:pt x="2634" y="2834"/>
                  </a:lnTo>
                  <a:cubicBezTo>
                    <a:pt x="2715" y="2915"/>
                    <a:pt x="2820" y="2955"/>
                    <a:pt x="2925" y="2955"/>
                  </a:cubicBezTo>
                  <a:cubicBezTo>
                    <a:pt x="3030" y="2955"/>
                    <a:pt x="3135" y="2915"/>
                    <a:pt x="3216" y="2834"/>
                  </a:cubicBezTo>
                  <a:lnTo>
                    <a:pt x="449" y="67"/>
                  </a:lnTo>
                  <a:cubicBezTo>
                    <a:pt x="402" y="20"/>
                    <a:pt x="350" y="0"/>
                    <a:pt x="300" y="0"/>
                  </a:cubicBezTo>
                  <a:close/>
                </a:path>
              </a:pathLst>
            </a:custGeom>
            <a:solidFill>
              <a:srgbClr val="DFE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12421;p85">
              <a:extLst>
                <a:ext uri="{FF2B5EF4-FFF2-40B4-BE49-F238E27FC236}">
                  <a16:creationId xmlns:a16="http://schemas.microsoft.com/office/drawing/2014/main" id="{C1F46E03-6667-FBC5-2047-A33D827EAE92}"/>
                </a:ext>
              </a:extLst>
            </p:cNvPr>
            <p:cNvSpPr/>
            <p:nvPr/>
          </p:nvSpPr>
          <p:spPr>
            <a:xfrm>
              <a:off x="1460630" y="2655610"/>
              <a:ext cx="86987" cy="80205"/>
            </a:xfrm>
            <a:custGeom>
              <a:avLst/>
              <a:gdLst/>
              <a:ahLst/>
              <a:cxnLst/>
              <a:rect l="l" t="t" r="r" b="b"/>
              <a:pathLst>
                <a:path w="3322" h="3063" extrusionOk="0">
                  <a:moveTo>
                    <a:pt x="300" y="0"/>
                  </a:moveTo>
                  <a:cubicBezTo>
                    <a:pt x="138" y="0"/>
                    <a:pt x="1" y="209"/>
                    <a:pt x="154" y="363"/>
                  </a:cubicBezTo>
                  <a:lnTo>
                    <a:pt x="2653" y="2862"/>
                  </a:lnTo>
                  <a:lnTo>
                    <a:pt x="2739" y="2948"/>
                  </a:lnTo>
                  <a:cubicBezTo>
                    <a:pt x="2820" y="3024"/>
                    <a:pt x="2925" y="3062"/>
                    <a:pt x="3030" y="3062"/>
                  </a:cubicBezTo>
                  <a:cubicBezTo>
                    <a:pt x="3135" y="3062"/>
                    <a:pt x="3240" y="3024"/>
                    <a:pt x="3321" y="2948"/>
                  </a:cubicBezTo>
                  <a:lnTo>
                    <a:pt x="450" y="67"/>
                  </a:lnTo>
                  <a:cubicBezTo>
                    <a:pt x="403" y="20"/>
                    <a:pt x="350" y="0"/>
                    <a:pt x="300" y="0"/>
                  </a:cubicBezTo>
                  <a:close/>
                </a:path>
              </a:pathLst>
            </a:custGeom>
            <a:solidFill>
              <a:srgbClr val="DFE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12422;p85">
              <a:extLst>
                <a:ext uri="{FF2B5EF4-FFF2-40B4-BE49-F238E27FC236}">
                  <a16:creationId xmlns:a16="http://schemas.microsoft.com/office/drawing/2014/main" id="{488E2ED9-8337-D98F-8661-4F8D918ED9FE}"/>
                </a:ext>
              </a:extLst>
            </p:cNvPr>
            <p:cNvSpPr/>
            <p:nvPr/>
          </p:nvSpPr>
          <p:spPr>
            <a:xfrm>
              <a:off x="1449894" y="2677841"/>
              <a:ext cx="78974" cy="72140"/>
            </a:xfrm>
            <a:custGeom>
              <a:avLst/>
              <a:gdLst/>
              <a:ahLst/>
              <a:cxnLst/>
              <a:rect l="l" t="t" r="r" b="b"/>
              <a:pathLst>
                <a:path w="3016" h="2755" extrusionOk="0">
                  <a:moveTo>
                    <a:pt x="300" y="0"/>
                  </a:moveTo>
                  <a:cubicBezTo>
                    <a:pt x="138" y="0"/>
                    <a:pt x="0" y="209"/>
                    <a:pt x="154" y="363"/>
                  </a:cubicBezTo>
                  <a:lnTo>
                    <a:pt x="2272" y="2461"/>
                  </a:lnTo>
                  <a:lnTo>
                    <a:pt x="2443" y="2633"/>
                  </a:lnTo>
                  <a:cubicBezTo>
                    <a:pt x="2520" y="2714"/>
                    <a:pt x="2622" y="2755"/>
                    <a:pt x="2725" y="2755"/>
                  </a:cubicBezTo>
                  <a:cubicBezTo>
                    <a:pt x="2827" y="2755"/>
                    <a:pt x="2930" y="2714"/>
                    <a:pt x="3006" y="2633"/>
                  </a:cubicBezTo>
                  <a:lnTo>
                    <a:pt x="3016" y="2633"/>
                  </a:lnTo>
                  <a:lnTo>
                    <a:pt x="449" y="67"/>
                  </a:lnTo>
                  <a:cubicBezTo>
                    <a:pt x="402" y="20"/>
                    <a:pt x="350" y="0"/>
                    <a:pt x="300" y="0"/>
                  </a:cubicBezTo>
                  <a:close/>
                </a:path>
              </a:pathLst>
            </a:custGeom>
            <a:solidFill>
              <a:srgbClr val="DFE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12423;p85">
              <a:extLst>
                <a:ext uri="{FF2B5EF4-FFF2-40B4-BE49-F238E27FC236}">
                  <a16:creationId xmlns:a16="http://schemas.microsoft.com/office/drawing/2014/main" id="{547C5A02-788D-FBF2-BD12-E08004B764BB}"/>
                </a:ext>
              </a:extLst>
            </p:cNvPr>
            <p:cNvSpPr/>
            <p:nvPr/>
          </p:nvSpPr>
          <p:spPr>
            <a:xfrm>
              <a:off x="1478383" y="2413975"/>
              <a:ext cx="97199" cy="94764"/>
            </a:xfrm>
            <a:custGeom>
              <a:avLst/>
              <a:gdLst/>
              <a:ahLst/>
              <a:cxnLst/>
              <a:rect l="l" t="t" r="r" b="b"/>
              <a:pathLst>
                <a:path w="3712" h="3619" extrusionOk="0">
                  <a:moveTo>
                    <a:pt x="1842" y="0"/>
                  </a:moveTo>
                  <a:cubicBezTo>
                    <a:pt x="1375" y="0"/>
                    <a:pt x="910" y="195"/>
                    <a:pt x="583" y="575"/>
                  </a:cubicBezTo>
                  <a:cubicBezTo>
                    <a:pt x="544" y="614"/>
                    <a:pt x="506" y="661"/>
                    <a:pt x="478" y="699"/>
                  </a:cubicBezTo>
                  <a:cubicBezTo>
                    <a:pt x="29" y="1272"/>
                    <a:pt x="1" y="2054"/>
                    <a:pt x="411" y="2655"/>
                  </a:cubicBezTo>
                  <a:cubicBezTo>
                    <a:pt x="420" y="2684"/>
                    <a:pt x="449" y="2712"/>
                    <a:pt x="478" y="2750"/>
                  </a:cubicBezTo>
                  <a:cubicBezTo>
                    <a:pt x="506" y="2789"/>
                    <a:pt x="535" y="2827"/>
                    <a:pt x="564" y="2855"/>
                  </a:cubicBezTo>
                  <a:cubicBezTo>
                    <a:pt x="885" y="3205"/>
                    <a:pt x="1334" y="3400"/>
                    <a:pt x="1796" y="3400"/>
                  </a:cubicBezTo>
                  <a:cubicBezTo>
                    <a:pt x="1951" y="3400"/>
                    <a:pt x="2108" y="3378"/>
                    <a:pt x="2262" y="3332"/>
                  </a:cubicBezTo>
                  <a:lnTo>
                    <a:pt x="2815" y="3599"/>
                  </a:lnTo>
                  <a:cubicBezTo>
                    <a:pt x="2845" y="3613"/>
                    <a:pt x="2876" y="3619"/>
                    <a:pt x="2907" y="3619"/>
                  </a:cubicBezTo>
                  <a:cubicBezTo>
                    <a:pt x="3029" y="3619"/>
                    <a:pt x="3139" y="3520"/>
                    <a:pt x="3139" y="3390"/>
                  </a:cubicBezTo>
                  <a:lnTo>
                    <a:pt x="3111" y="2770"/>
                  </a:lnTo>
                  <a:cubicBezTo>
                    <a:pt x="3712" y="2073"/>
                    <a:pt x="3635" y="1014"/>
                    <a:pt x="2939" y="413"/>
                  </a:cubicBezTo>
                  <a:cubicBezTo>
                    <a:pt x="2622" y="136"/>
                    <a:pt x="2231" y="0"/>
                    <a:pt x="1842"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12424;p85">
              <a:extLst>
                <a:ext uri="{FF2B5EF4-FFF2-40B4-BE49-F238E27FC236}">
                  <a16:creationId xmlns:a16="http://schemas.microsoft.com/office/drawing/2014/main" id="{417E5017-D1B1-C4E6-08DD-2DDD3EF99B26}"/>
                </a:ext>
              </a:extLst>
            </p:cNvPr>
            <p:cNvSpPr/>
            <p:nvPr/>
          </p:nvSpPr>
          <p:spPr>
            <a:xfrm>
              <a:off x="1394199" y="2415755"/>
              <a:ext cx="112334" cy="92983"/>
            </a:xfrm>
            <a:custGeom>
              <a:avLst/>
              <a:gdLst/>
              <a:ahLst/>
              <a:cxnLst/>
              <a:rect l="l" t="t" r="r" b="b"/>
              <a:pathLst>
                <a:path w="4290" h="3551" extrusionOk="0">
                  <a:moveTo>
                    <a:pt x="2165" y="0"/>
                  </a:moveTo>
                  <a:cubicBezTo>
                    <a:pt x="2140" y="0"/>
                    <a:pt x="2115" y="1"/>
                    <a:pt x="2090" y="2"/>
                  </a:cubicBezTo>
                  <a:cubicBezTo>
                    <a:pt x="735" y="49"/>
                    <a:pt x="1" y="1633"/>
                    <a:pt x="850" y="2702"/>
                  </a:cubicBezTo>
                  <a:lnTo>
                    <a:pt x="821" y="3322"/>
                  </a:lnTo>
                  <a:cubicBezTo>
                    <a:pt x="813" y="3452"/>
                    <a:pt x="922" y="3551"/>
                    <a:pt x="1044" y="3551"/>
                  </a:cubicBezTo>
                  <a:cubicBezTo>
                    <a:pt x="1075" y="3551"/>
                    <a:pt x="1106" y="3545"/>
                    <a:pt x="1136" y="3531"/>
                  </a:cubicBezTo>
                  <a:lnTo>
                    <a:pt x="1699" y="3264"/>
                  </a:lnTo>
                  <a:cubicBezTo>
                    <a:pt x="1853" y="3309"/>
                    <a:pt x="2009" y="3330"/>
                    <a:pt x="2164" y="3330"/>
                  </a:cubicBezTo>
                  <a:cubicBezTo>
                    <a:pt x="2711" y="3330"/>
                    <a:pt x="3237" y="3063"/>
                    <a:pt x="3550" y="2587"/>
                  </a:cubicBezTo>
                  <a:cubicBezTo>
                    <a:pt x="4289" y="1473"/>
                    <a:pt x="3485" y="0"/>
                    <a:pt x="2165" y="0"/>
                  </a:cubicBezTo>
                  <a:close/>
                </a:path>
              </a:pathLst>
            </a:custGeom>
            <a:solidFill>
              <a:srgbClr val="95A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12425;p85">
              <a:extLst>
                <a:ext uri="{FF2B5EF4-FFF2-40B4-BE49-F238E27FC236}">
                  <a16:creationId xmlns:a16="http://schemas.microsoft.com/office/drawing/2014/main" id="{77BBA8AD-29C7-20BF-C0EA-4F8CA426C060}"/>
                </a:ext>
              </a:extLst>
            </p:cNvPr>
            <p:cNvSpPr/>
            <p:nvPr/>
          </p:nvSpPr>
          <p:spPr>
            <a:xfrm>
              <a:off x="1429679" y="2455373"/>
              <a:ext cx="11024" cy="11888"/>
            </a:xfrm>
            <a:custGeom>
              <a:avLst/>
              <a:gdLst/>
              <a:ahLst/>
              <a:cxnLst/>
              <a:rect l="l" t="t" r="r" b="b"/>
              <a:pathLst>
                <a:path w="421" h="454" extrusionOk="0">
                  <a:moveTo>
                    <a:pt x="210" y="1"/>
                  </a:moveTo>
                  <a:cubicBezTo>
                    <a:pt x="105" y="1"/>
                    <a:pt x="0" y="72"/>
                    <a:pt x="0" y="215"/>
                  </a:cubicBezTo>
                  <a:lnTo>
                    <a:pt x="0" y="244"/>
                  </a:lnTo>
                  <a:cubicBezTo>
                    <a:pt x="0" y="359"/>
                    <a:pt x="96" y="454"/>
                    <a:pt x="210" y="454"/>
                  </a:cubicBezTo>
                  <a:cubicBezTo>
                    <a:pt x="325" y="454"/>
                    <a:pt x="420" y="359"/>
                    <a:pt x="420" y="244"/>
                  </a:cubicBezTo>
                  <a:lnTo>
                    <a:pt x="420" y="215"/>
                  </a:lnTo>
                  <a:cubicBezTo>
                    <a:pt x="420" y="72"/>
                    <a:pt x="315" y="1"/>
                    <a:pt x="210" y="1"/>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12426;p85">
              <a:extLst>
                <a:ext uri="{FF2B5EF4-FFF2-40B4-BE49-F238E27FC236}">
                  <a16:creationId xmlns:a16="http://schemas.microsoft.com/office/drawing/2014/main" id="{412B14C5-75F9-8935-C8EB-663BFA7DD458}"/>
                </a:ext>
              </a:extLst>
            </p:cNvPr>
            <p:cNvSpPr/>
            <p:nvPr/>
          </p:nvSpPr>
          <p:spPr>
            <a:xfrm>
              <a:off x="1445155" y="2455373"/>
              <a:ext cx="11024" cy="11888"/>
            </a:xfrm>
            <a:custGeom>
              <a:avLst/>
              <a:gdLst/>
              <a:ahLst/>
              <a:cxnLst/>
              <a:rect l="l" t="t" r="r" b="b"/>
              <a:pathLst>
                <a:path w="421" h="454" extrusionOk="0">
                  <a:moveTo>
                    <a:pt x="211" y="1"/>
                  </a:moveTo>
                  <a:cubicBezTo>
                    <a:pt x="106" y="1"/>
                    <a:pt x="1" y="72"/>
                    <a:pt x="1" y="215"/>
                  </a:cubicBezTo>
                  <a:lnTo>
                    <a:pt x="1" y="244"/>
                  </a:lnTo>
                  <a:cubicBezTo>
                    <a:pt x="1" y="359"/>
                    <a:pt x="96" y="454"/>
                    <a:pt x="211" y="454"/>
                  </a:cubicBezTo>
                  <a:cubicBezTo>
                    <a:pt x="325" y="454"/>
                    <a:pt x="421" y="359"/>
                    <a:pt x="421" y="244"/>
                  </a:cubicBezTo>
                  <a:lnTo>
                    <a:pt x="421" y="215"/>
                  </a:lnTo>
                  <a:cubicBezTo>
                    <a:pt x="421" y="72"/>
                    <a:pt x="316" y="1"/>
                    <a:pt x="211" y="1"/>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12427;p85">
              <a:extLst>
                <a:ext uri="{FF2B5EF4-FFF2-40B4-BE49-F238E27FC236}">
                  <a16:creationId xmlns:a16="http://schemas.microsoft.com/office/drawing/2014/main" id="{CC9B3268-6468-1939-4FE8-C60022442DC1}"/>
                </a:ext>
              </a:extLst>
            </p:cNvPr>
            <p:cNvSpPr/>
            <p:nvPr/>
          </p:nvSpPr>
          <p:spPr>
            <a:xfrm>
              <a:off x="1460787" y="2455373"/>
              <a:ext cx="11129" cy="11888"/>
            </a:xfrm>
            <a:custGeom>
              <a:avLst/>
              <a:gdLst/>
              <a:ahLst/>
              <a:cxnLst/>
              <a:rect l="l" t="t" r="r" b="b"/>
              <a:pathLst>
                <a:path w="425" h="454" extrusionOk="0">
                  <a:moveTo>
                    <a:pt x="208" y="1"/>
                  </a:moveTo>
                  <a:cubicBezTo>
                    <a:pt x="103" y="1"/>
                    <a:pt x="0" y="72"/>
                    <a:pt x="5" y="215"/>
                  </a:cubicBezTo>
                  <a:lnTo>
                    <a:pt x="5" y="244"/>
                  </a:lnTo>
                  <a:cubicBezTo>
                    <a:pt x="5" y="359"/>
                    <a:pt x="91" y="454"/>
                    <a:pt x="215" y="454"/>
                  </a:cubicBezTo>
                  <a:cubicBezTo>
                    <a:pt x="329" y="454"/>
                    <a:pt x="425" y="359"/>
                    <a:pt x="425" y="244"/>
                  </a:cubicBezTo>
                  <a:lnTo>
                    <a:pt x="425" y="215"/>
                  </a:lnTo>
                  <a:cubicBezTo>
                    <a:pt x="420" y="72"/>
                    <a:pt x="313" y="1"/>
                    <a:pt x="208" y="1"/>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12428;p85">
              <a:extLst>
                <a:ext uri="{FF2B5EF4-FFF2-40B4-BE49-F238E27FC236}">
                  <a16:creationId xmlns:a16="http://schemas.microsoft.com/office/drawing/2014/main" id="{B5749F94-458A-08A8-7A10-7A752474BD5D}"/>
                </a:ext>
              </a:extLst>
            </p:cNvPr>
            <p:cNvSpPr/>
            <p:nvPr/>
          </p:nvSpPr>
          <p:spPr>
            <a:xfrm>
              <a:off x="1505878" y="2455373"/>
              <a:ext cx="10998" cy="11888"/>
            </a:xfrm>
            <a:custGeom>
              <a:avLst/>
              <a:gdLst/>
              <a:ahLst/>
              <a:cxnLst/>
              <a:rect l="l" t="t" r="r" b="b"/>
              <a:pathLst>
                <a:path w="420" h="454" extrusionOk="0">
                  <a:moveTo>
                    <a:pt x="210" y="1"/>
                  </a:moveTo>
                  <a:cubicBezTo>
                    <a:pt x="105" y="1"/>
                    <a:pt x="0" y="72"/>
                    <a:pt x="0" y="215"/>
                  </a:cubicBezTo>
                  <a:lnTo>
                    <a:pt x="0" y="244"/>
                  </a:lnTo>
                  <a:cubicBezTo>
                    <a:pt x="0" y="359"/>
                    <a:pt x="86" y="454"/>
                    <a:pt x="210" y="454"/>
                  </a:cubicBezTo>
                  <a:cubicBezTo>
                    <a:pt x="324" y="454"/>
                    <a:pt x="420" y="359"/>
                    <a:pt x="420" y="244"/>
                  </a:cubicBezTo>
                  <a:lnTo>
                    <a:pt x="420" y="215"/>
                  </a:lnTo>
                  <a:cubicBezTo>
                    <a:pt x="420" y="72"/>
                    <a:pt x="315" y="1"/>
                    <a:pt x="210" y="1"/>
                  </a:cubicBezTo>
                  <a:close/>
                </a:path>
              </a:pathLst>
            </a:custGeom>
            <a:solidFill>
              <a:srgbClr val="95A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12429;p85">
              <a:extLst>
                <a:ext uri="{FF2B5EF4-FFF2-40B4-BE49-F238E27FC236}">
                  <a16:creationId xmlns:a16="http://schemas.microsoft.com/office/drawing/2014/main" id="{B510D41F-2E34-F76B-D27C-215279D9ED28}"/>
                </a:ext>
              </a:extLst>
            </p:cNvPr>
            <p:cNvSpPr/>
            <p:nvPr/>
          </p:nvSpPr>
          <p:spPr>
            <a:xfrm>
              <a:off x="1521353" y="2455373"/>
              <a:ext cx="11024" cy="11888"/>
            </a:xfrm>
            <a:custGeom>
              <a:avLst/>
              <a:gdLst/>
              <a:ahLst/>
              <a:cxnLst/>
              <a:rect l="l" t="t" r="r" b="b"/>
              <a:pathLst>
                <a:path w="421" h="454" extrusionOk="0">
                  <a:moveTo>
                    <a:pt x="210" y="1"/>
                  </a:moveTo>
                  <a:cubicBezTo>
                    <a:pt x="105" y="1"/>
                    <a:pt x="1" y="72"/>
                    <a:pt x="1" y="215"/>
                  </a:cubicBezTo>
                  <a:lnTo>
                    <a:pt x="1" y="244"/>
                  </a:lnTo>
                  <a:cubicBezTo>
                    <a:pt x="1" y="359"/>
                    <a:pt x="96" y="454"/>
                    <a:pt x="210" y="454"/>
                  </a:cubicBezTo>
                  <a:cubicBezTo>
                    <a:pt x="325" y="454"/>
                    <a:pt x="420" y="359"/>
                    <a:pt x="420" y="244"/>
                  </a:cubicBezTo>
                  <a:lnTo>
                    <a:pt x="420" y="215"/>
                  </a:lnTo>
                  <a:cubicBezTo>
                    <a:pt x="420" y="72"/>
                    <a:pt x="315" y="1"/>
                    <a:pt x="210" y="1"/>
                  </a:cubicBezTo>
                  <a:close/>
                </a:path>
              </a:pathLst>
            </a:custGeom>
            <a:solidFill>
              <a:srgbClr val="95A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12430;p85">
              <a:extLst>
                <a:ext uri="{FF2B5EF4-FFF2-40B4-BE49-F238E27FC236}">
                  <a16:creationId xmlns:a16="http://schemas.microsoft.com/office/drawing/2014/main" id="{E5803F5E-F80E-E80E-3202-3F296B59D30D}"/>
                </a:ext>
              </a:extLst>
            </p:cNvPr>
            <p:cNvSpPr/>
            <p:nvPr/>
          </p:nvSpPr>
          <p:spPr>
            <a:xfrm>
              <a:off x="1536724" y="2455373"/>
              <a:ext cx="11129" cy="11888"/>
            </a:xfrm>
            <a:custGeom>
              <a:avLst/>
              <a:gdLst/>
              <a:ahLst/>
              <a:cxnLst/>
              <a:rect l="l" t="t" r="r" b="b"/>
              <a:pathLst>
                <a:path w="425" h="454" extrusionOk="0">
                  <a:moveTo>
                    <a:pt x="208" y="1"/>
                  </a:moveTo>
                  <a:cubicBezTo>
                    <a:pt x="103" y="1"/>
                    <a:pt x="0" y="72"/>
                    <a:pt x="5" y="215"/>
                  </a:cubicBezTo>
                  <a:lnTo>
                    <a:pt x="5" y="244"/>
                  </a:lnTo>
                  <a:cubicBezTo>
                    <a:pt x="5" y="359"/>
                    <a:pt x="91" y="454"/>
                    <a:pt x="215" y="454"/>
                  </a:cubicBezTo>
                  <a:cubicBezTo>
                    <a:pt x="329" y="454"/>
                    <a:pt x="425" y="359"/>
                    <a:pt x="425" y="244"/>
                  </a:cubicBezTo>
                  <a:lnTo>
                    <a:pt x="425" y="215"/>
                  </a:lnTo>
                  <a:cubicBezTo>
                    <a:pt x="420" y="72"/>
                    <a:pt x="313" y="1"/>
                    <a:pt x="208" y="1"/>
                  </a:cubicBezTo>
                  <a:close/>
                </a:path>
              </a:pathLst>
            </a:custGeom>
            <a:solidFill>
              <a:srgbClr val="95A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7654;p82">
            <a:extLst>
              <a:ext uri="{FF2B5EF4-FFF2-40B4-BE49-F238E27FC236}">
                <a16:creationId xmlns:a16="http://schemas.microsoft.com/office/drawing/2014/main" id="{DCD329BB-252C-3544-DA9E-73C0833BCD14}"/>
              </a:ext>
            </a:extLst>
          </p:cNvPr>
          <p:cNvGrpSpPr/>
          <p:nvPr/>
        </p:nvGrpSpPr>
        <p:grpSpPr>
          <a:xfrm>
            <a:off x="4401475" y="1349447"/>
            <a:ext cx="315666" cy="308959"/>
            <a:chOff x="834210" y="3696905"/>
            <a:chExt cx="371782" cy="342751"/>
          </a:xfrm>
        </p:grpSpPr>
        <p:sp>
          <p:nvSpPr>
            <p:cNvPr id="446" name="Google Shape;7655;p82">
              <a:extLst>
                <a:ext uri="{FF2B5EF4-FFF2-40B4-BE49-F238E27FC236}">
                  <a16:creationId xmlns:a16="http://schemas.microsoft.com/office/drawing/2014/main" id="{E9ADF57E-8810-5105-2B8D-9C10AE7B55A7}"/>
                </a:ext>
              </a:extLst>
            </p:cNvPr>
            <p:cNvSpPr/>
            <p:nvPr/>
          </p:nvSpPr>
          <p:spPr>
            <a:xfrm>
              <a:off x="866289" y="3696905"/>
              <a:ext cx="138876" cy="111500"/>
            </a:xfrm>
            <a:custGeom>
              <a:avLst/>
              <a:gdLst/>
              <a:ahLst/>
              <a:cxnLst/>
              <a:rect l="l" t="t" r="r" b="b"/>
              <a:pathLst>
                <a:path w="5286" h="4244" extrusionOk="0">
                  <a:moveTo>
                    <a:pt x="1856" y="0"/>
                  </a:moveTo>
                  <a:cubicBezTo>
                    <a:pt x="1791" y="0"/>
                    <a:pt x="1728" y="4"/>
                    <a:pt x="1665" y="13"/>
                  </a:cubicBezTo>
                  <a:cubicBezTo>
                    <a:pt x="1124" y="89"/>
                    <a:pt x="701" y="471"/>
                    <a:pt x="416" y="1150"/>
                  </a:cubicBezTo>
                  <a:cubicBezTo>
                    <a:pt x="35" y="2094"/>
                    <a:pt x="0" y="2857"/>
                    <a:pt x="326" y="3418"/>
                  </a:cubicBezTo>
                  <a:cubicBezTo>
                    <a:pt x="736" y="4126"/>
                    <a:pt x="1540" y="4237"/>
                    <a:pt x="1575" y="4244"/>
                  </a:cubicBezTo>
                  <a:lnTo>
                    <a:pt x="5078" y="4244"/>
                  </a:lnTo>
                  <a:cubicBezTo>
                    <a:pt x="5189" y="4244"/>
                    <a:pt x="5286" y="4154"/>
                    <a:pt x="5286" y="4036"/>
                  </a:cubicBezTo>
                  <a:lnTo>
                    <a:pt x="5286" y="2475"/>
                  </a:lnTo>
                  <a:cubicBezTo>
                    <a:pt x="5279" y="2427"/>
                    <a:pt x="5265" y="2385"/>
                    <a:pt x="5237" y="2350"/>
                  </a:cubicBezTo>
                  <a:cubicBezTo>
                    <a:pt x="5157" y="2250"/>
                    <a:pt x="3361" y="0"/>
                    <a:pt x="1856" y="0"/>
                  </a:cubicBezTo>
                  <a:close/>
                </a:path>
              </a:pathLst>
            </a:custGeom>
            <a:solidFill>
              <a:srgbClr val="7B8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7656;p82">
              <a:extLst>
                <a:ext uri="{FF2B5EF4-FFF2-40B4-BE49-F238E27FC236}">
                  <a16:creationId xmlns:a16="http://schemas.microsoft.com/office/drawing/2014/main" id="{775C85EC-E203-22B8-BD88-9A46969C81CA}"/>
                </a:ext>
              </a:extLst>
            </p:cNvPr>
            <p:cNvSpPr/>
            <p:nvPr/>
          </p:nvSpPr>
          <p:spPr>
            <a:xfrm>
              <a:off x="1035221" y="3696905"/>
              <a:ext cx="138693" cy="111500"/>
            </a:xfrm>
            <a:custGeom>
              <a:avLst/>
              <a:gdLst/>
              <a:ahLst/>
              <a:cxnLst/>
              <a:rect l="l" t="t" r="r" b="b"/>
              <a:pathLst>
                <a:path w="5279" h="4244" extrusionOk="0">
                  <a:moveTo>
                    <a:pt x="3423" y="0"/>
                  </a:moveTo>
                  <a:cubicBezTo>
                    <a:pt x="1918" y="0"/>
                    <a:pt x="122" y="2250"/>
                    <a:pt x="42" y="2350"/>
                  </a:cubicBezTo>
                  <a:cubicBezTo>
                    <a:pt x="14" y="2385"/>
                    <a:pt x="0" y="2433"/>
                    <a:pt x="0" y="2475"/>
                  </a:cubicBezTo>
                  <a:lnTo>
                    <a:pt x="0" y="4036"/>
                  </a:lnTo>
                  <a:cubicBezTo>
                    <a:pt x="0" y="4154"/>
                    <a:pt x="90" y="4244"/>
                    <a:pt x="208" y="4244"/>
                  </a:cubicBezTo>
                  <a:lnTo>
                    <a:pt x="3711" y="4244"/>
                  </a:lnTo>
                  <a:cubicBezTo>
                    <a:pt x="3746" y="4244"/>
                    <a:pt x="4550" y="4126"/>
                    <a:pt x="4953" y="3425"/>
                  </a:cubicBezTo>
                  <a:cubicBezTo>
                    <a:pt x="5279" y="2857"/>
                    <a:pt x="5251" y="2094"/>
                    <a:pt x="4855" y="1157"/>
                  </a:cubicBezTo>
                  <a:cubicBezTo>
                    <a:pt x="4578" y="471"/>
                    <a:pt x="4155" y="89"/>
                    <a:pt x="3614" y="13"/>
                  </a:cubicBezTo>
                  <a:cubicBezTo>
                    <a:pt x="3551" y="4"/>
                    <a:pt x="3487" y="0"/>
                    <a:pt x="3423" y="0"/>
                  </a:cubicBezTo>
                  <a:close/>
                </a:path>
              </a:pathLst>
            </a:custGeom>
            <a:solidFill>
              <a:srgbClr val="7B8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7657;p82">
              <a:extLst>
                <a:ext uri="{FF2B5EF4-FFF2-40B4-BE49-F238E27FC236}">
                  <a16:creationId xmlns:a16="http://schemas.microsoft.com/office/drawing/2014/main" id="{B5DF8C65-5242-069E-87AC-DE17512E4899}"/>
                </a:ext>
              </a:extLst>
            </p:cNvPr>
            <p:cNvSpPr/>
            <p:nvPr/>
          </p:nvSpPr>
          <p:spPr>
            <a:xfrm>
              <a:off x="867550" y="3750080"/>
              <a:ext cx="137615" cy="58325"/>
            </a:xfrm>
            <a:custGeom>
              <a:avLst/>
              <a:gdLst/>
              <a:ahLst/>
              <a:cxnLst/>
              <a:rect l="l" t="t" r="r" b="b"/>
              <a:pathLst>
                <a:path w="5238" h="2220" extrusionOk="0">
                  <a:moveTo>
                    <a:pt x="105" y="0"/>
                  </a:moveTo>
                  <a:cubicBezTo>
                    <a:pt x="1" y="555"/>
                    <a:pt x="56" y="1020"/>
                    <a:pt x="278" y="1401"/>
                  </a:cubicBezTo>
                  <a:cubicBezTo>
                    <a:pt x="688" y="2102"/>
                    <a:pt x="1492" y="2220"/>
                    <a:pt x="1527" y="2220"/>
                  </a:cubicBezTo>
                  <a:lnTo>
                    <a:pt x="5030" y="2220"/>
                  </a:lnTo>
                  <a:cubicBezTo>
                    <a:pt x="5141" y="2220"/>
                    <a:pt x="5238" y="2130"/>
                    <a:pt x="5238" y="2012"/>
                  </a:cubicBezTo>
                  <a:lnTo>
                    <a:pt x="5238" y="1061"/>
                  </a:lnTo>
                  <a:cubicBezTo>
                    <a:pt x="5231" y="1172"/>
                    <a:pt x="5141" y="1270"/>
                    <a:pt x="5030" y="1270"/>
                  </a:cubicBezTo>
                  <a:lnTo>
                    <a:pt x="1527" y="1270"/>
                  </a:lnTo>
                  <a:cubicBezTo>
                    <a:pt x="1492" y="1263"/>
                    <a:pt x="688" y="1152"/>
                    <a:pt x="278" y="444"/>
                  </a:cubicBezTo>
                  <a:cubicBezTo>
                    <a:pt x="202" y="305"/>
                    <a:pt x="140" y="160"/>
                    <a:pt x="105" y="0"/>
                  </a:cubicBez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7658;p82">
              <a:extLst>
                <a:ext uri="{FF2B5EF4-FFF2-40B4-BE49-F238E27FC236}">
                  <a16:creationId xmlns:a16="http://schemas.microsoft.com/office/drawing/2014/main" id="{A063CC0C-0E90-2F92-17B3-8006C29BABF3}"/>
                </a:ext>
              </a:extLst>
            </p:cNvPr>
            <p:cNvSpPr/>
            <p:nvPr/>
          </p:nvSpPr>
          <p:spPr>
            <a:xfrm>
              <a:off x="1035221" y="3750080"/>
              <a:ext cx="137431" cy="58325"/>
            </a:xfrm>
            <a:custGeom>
              <a:avLst/>
              <a:gdLst/>
              <a:ahLst/>
              <a:cxnLst/>
              <a:rect l="l" t="t" r="r" b="b"/>
              <a:pathLst>
                <a:path w="5231" h="2220" extrusionOk="0">
                  <a:moveTo>
                    <a:pt x="5126" y="0"/>
                  </a:moveTo>
                  <a:cubicBezTo>
                    <a:pt x="5091" y="153"/>
                    <a:pt x="5036" y="305"/>
                    <a:pt x="4953" y="444"/>
                  </a:cubicBezTo>
                  <a:cubicBezTo>
                    <a:pt x="4550" y="1145"/>
                    <a:pt x="3739" y="1263"/>
                    <a:pt x="3711" y="1263"/>
                  </a:cubicBezTo>
                  <a:lnTo>
                    <a:pt x="208" y="1263"/>
                  </a:lnTo>
                  <a:cubicBezTo>
                    <a:pt x="90" y="1263"/>
                    <a:pt x="0" y="1172"/>
                    <a:pt x="0" y="1055"/>
                  </a:cubicBezTo>
                  <a:lnTo>
                    <a:pt x="0" y="2012"/>
                  </a:lnTo>
                  <a:cubicBezTo>
                    <a:pt x="0" y="2123"/>
                    <a:pt x="90" y="2220"/>
                    <a:pt x="208" y="2220"/>
                  </a:cubicBezTo>
                  <a:lnTo>
                    <a:pt x="3711" y="2220"/>
                  </a:lnTo>
                  <a:cubicBezTo>
                    <a:pt x="3746" y="2213"/>
                    <a:pt x="4550" y="2102"/>
                    <a:pt x="4953" y="1394"/>
                  </a:cubicBezTo>
                  <a:cubicBezTo>
                    <a:pt x="5175" y="1020"/>
                    <a:pt x="5230" y="548"/>
                    <a:pt x="5126" y="0"/>
                  </a:cubicBez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7659;p82">
              <a:extLst>
                <a:ext uri="{FF2B5EF4-FFF2-40B4-BE49-F238E27FC236}">
                  <a16:creationId xmlns:a16="http://schemas.microsoft.com/office/drawing/2014/main" id="{06278364-69C2-C4C9-851D-A8F921A0B074}"/>
                </a:ext>
              </a:extLst>
            </p:cNvPr>
            <p:cNvSpPr/>
            <p:nvPr/>
          </p:nvSpPr>
          <p:spPr>
            <a:xfrm>
              <a:off x="994210" y="3756438"/>
              <a:ext cx="51967" cy="51967"/>
            </a:xfrm>
            <a:custGeom>
              <a:avLst/>
              <a:gdLst/>
              <a:ahLst/>
              <a:cxnLst/>
              <a:rect l="l" t="t" r="r" b="b"/>
              <a:pathLst>
                <a:path w="1978" h="1978" extrusionOk="0">
                  <a:moveTo>
                    <a:pt x="209" y="1"/>
                  </a:moveTo>
                  <a:cubicBezTo>
                    <a:pt x="91" y="1"/>
                    <a:pt x="1" y="98"/>
                    <a:pt x="1" y="209"/>
                  </a:cubicBezTo>
                  <a:lnTo>
                    <a:pt x="1" y="1770"/>
                  </a:lnTo>
                  <a:cubicBezTo>
                    <a:pt x="1" y="1888"/>
                    <a:pt x="91" y="1978"/>
                    <a:pt x="209" y="1978"/>
                  </a:cubicBezTo>
                  <a:lnTo>
                    <a:pt x="1769" y="1978"/>
                  </a:lnTo>
                  <a:cubicBezTo>
                    <a:pt x="1880" y="1978"/>
                    <a:pt x="1977" y="1888"/>
                    <a:pt x="1977" y="1770"/>
                  </a:cubicBezTo>
                  <a:lnTo>
                    <a:pt x="1977" y="209"/>
                  </a:lnTo>
                  <a:cubicBezTo>
                    <a:pt x="1977" y="98"/>
                    <a:pt x="1880" y="1"/>
                    <a:pt x="1769" y="1"/>
                  </a:cubicBez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7660;p82">
              <a:extLst>
                <a:ext uri="{FF2B5EF4-FFF2-40B4-BE49-F238E27FC236}">
                  <a16:creationId xmlns:a16="http://schemas.microsoft.com/office/drawing/2014/main" id="{804D5E25-4F5E-6FD0-1C98-CE146467C35B}"/>
                </a:ext>
              </a:extLst>
            </p:cNvPr>
            <p:cNvSpPr/>
            <p:nvPr/>
          </p:nvSpPr>
          <p:spPr>
            <a:xfrm>
              <a:off x="994210" y="3783420"/>
              <a:ext cx="51967" cy="24985"/>
            </a:xfrm>
            <a:custGeom>
              <a:avLst/>
              <a:gdLst/>
              <a:ahLst/>
              <a:cxnLst/>
              <a:rect l="l" t="t" r="r" b="b"/>
              <a:pathLst>
                <a:path w="1978" h="951" extrusionOk="0">
                  <a:moveTo>
                    <a:pt x="1" y="1"/>
                  </a:moveTo>
                  <a:lnTo>
                    <a:pt x="1" y="743"/>
                  </a:lnTo>
                  <a:cubicBezTo>
                    <a:pt x="1" y="861"/>
                    <a:pt x="91" y="951"/>
                    <a:pt x="209" y="951"/>
                  </a:cubicBezTo>
                  <a:lnTo>
                    <a:pt x="1769" y="951"/>
                  </a:lnTo>
                  <a:cubicBezTo>
                    <a:pt x="1880" y="951"/>
                    <a:pt x="1977" y="861"/>
                    <a:pt x="1977" y="743"/>
                  </a:cubicBezTo>
                  <a:lnTo>
                    <a:pt x="1977"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7661;p82">
              <a:extLst>
                <a:ext uri="{FF2B5EF4-FFF2-40B4-BE49-F238E27FC236}">
                  <a16:creationId xmlns:a16="http://schemas.microsoft.com/office/drawing/2014/main" id="{48F3205B-B08F-AD44-9EE0-F67762FC6A42}"/>
                </a:ext>
              </a:extLst>
            </p:cNvPr>
            <p:cNvSpPr/>
            <p:nvPr/>
          </p:nvSpPr>
          <p:spPr>
            <a:xfrm>
              <a:off x="861718" y="3851387"/>
              <a:ext cx="316768" cy="188269"/>
            </a:xfrm>
            <a:custGeom>
              <a:avLst/>
              <a:gdLst/>
              <a:ahLst/>
              <a:cxnLst/>
              <a:rect l="l" t="t" r="r" b="b"/>
              <a:pathLst>
                <a:path w="12057" h="7166" extrusionOk="0">
                  <a:moveTo>
                    <a:pt x="209" y="1"/>
                  </a:moveTo>
                  <a:cubicBezTo>
                    <a:pt x="98" y="1"/>
                    <a:pt x="1" y="91"/>
                    <a:pt x="1" y="209"/>
                  </a:cubicBezTo>
                  <a:lnTo>
                    <a:pt x="1" y="6264"/>
                  </a:lnTo>
                  <a:cubicBezTo>
                    <a:pt x="1" y="6757"/>
                    <a:pt x="410" y="7166"/>
                    <a:pt x="903" y="7166"/>
                  </a:cubicBezTo>
                  <a:lnTo>
                    <a:pt x="11154" y="7166"/>
                  </a:lnTo>
                  <a:cubicBezTo>
                    <a:pt x="11654" y="7166"/>
                    <a:pt x="12056" y="6757"/>
                    <a:pt x="12056" y="6264"/>
                  </a:cubicBezTo>
                  <a:lnTo>
                    <a:pt x="12056" y="209"/>
                  </a:lnTo>
                  <a:cubicBezTo>
                    <a:pt x="12056" y="98"/>
                    <a:pt x="11966" y="1"/>
                    <a:pt x="11848" y="1"/>
                  </a:cubicBezTo>
                  <a:close/>
                </a:path>
              </a:pathLst>
            </a:custGeom>
            <a:solidFill>
              <a:srgbClr val="A7B5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7662;p82">
              <a:extLst>
                <a:ext uri="{FF2B5EF4-FFF2-40B4-BE49-F238E27FC236}">
                  <a16:creationId xmlns:a16="http://schemas.microsoft.com/office/drawing/2014/main" id="{7D10FA0D-6AA8-F524-9714-BF9020AB3346}"/>
                </a:ext>
              </a:extLst>
            </p:cNvPr>
            <p:cNvSpPr/>
            <p:nvPr/>
          </p:nvSpPr>
          <p:spPr>
            <a:xfrm>
              <a:off x="861718" y="3851387"/>
              <a:ext cx="316768" cy="29005"/>
            </a:xfrm>
            <a:custGeom>
              <a:avLst/>
              <a:gdLst/>
              <a:ahLst/>
              <a:cxnLst/>
              <a:rect l="l" t="t" r="r" b="b"/>
              <a:pathLst>
                <a:path w="12057" h="1104" extrusionOk="0">
                  <a:moveTo>
                    <a:pt x="209" y="1"/>
                  </a:moveTo>
                  <a:cubicBezTo>
                    <a:pt x="98" y="1"/>
                    <a:pt x="1" y="91"/>
                    <a:pt x="1" y="209"/>
                  </a:cubicBezTo>
                  <a:lnTo>
                    <a:pt x="1" y="1104"/>
                  </a:lnTo>
                  <a:lnTo>
                    <a:pt x="12056" y="1104"/>
                  </a:lnTo>
                  <a:lnTo>
                    <a:pt x="12056" y="209"/>
                  </a:lnTo>
                  <a:cubicBezTo>
                    <a:pt x="12056" y="98"/>
                    <a:pt x="11966" y="1"/>
                    <a:pt x="11848" y="1"/>
                  </a:cubicBezTo>
                  <a:close/>
                </a:path>
              </a:pathLst>
            </a:custGeom>
            <a:solidFill>
              <a:srgbClr val="7F9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7663;p82">
              <a:extLst>
                <a:ext uri="{FF2B5EF4-FFF2-40B4-BE49-F238E27FC236}">
                  <a16:creationId xmlns:a16="http://schemas.microsoft.com/office/drawing/2014/main" id="{4FA6F5B6-B10D-3AA0-2754-A113FC3EE4D2}"/>
                </a:ext>
              </a:extLst>
            </p:cNvPr>
            <p:cNvSpPr/>
            <p:nvPr/>
          </p:nvSpPr>
          <p:spPr>
            <a:xfrm>
              <a:off x="834394" y="3797450"/>
              <a:ext cx="371598" cy="64893"/>
            </a:xfrm>
            <a:custGeom>
              <a:avLst/>
              <a:gdLst/>
              <a:ahLst/>
              <a:cxnLst/>
              <a:rect l="l" t="t" r="r" b="b"/>
              <a:pathLst>
                <a:path w="14144" h="2470" extrusionOk="0">
                  <a:moveTo>
                    <a:pt x="209" y="1"/>
                  </a:moveTo>
                  <a:cubicBezTo>
                    <a:pt x="91" y="1"/>
                    <a:pt x="0" y="98"/>
                    <a:pt x="0" y="209"/>
                  </a:cubicBezTo>
                  <a:lnTo>
                    <a:pt x="0" y="2262"/>
                  </a:lnTo>
                  <a:cubicBezTo>
                    <a:pt x="0" y="2380"/>
                    <a:pt x="91" y="2470"/>
                    <a:pt x="209" y="2470"/>
                  </a:cubicBezTo>
                  <a:lnTo>
                    <a:pt x="13935" y="2470"/>
                  </a:lnTo>
                  <a:cubicBezTo>
                    <a:pt x="14053" y="2470"/>
                    <a:pt x="14143" y="2380"/>
                    <a:pt x="14143" y="2262"/>
                  </a:cubicBezTo>
                  <a:lnTo>
                    <a:pt x="14143" y="209"/>
                  </a:lnTo>
                  <a:cubicBezTo>
                    <a:pt x="14143" y="98"/>
                    <a:pt x="14053" y="1"/>
                    <a:pt x="13935" y="1"/>
                  </a:cubicBezTo>
                  <a:close/>
                </a:path>
              </a:pathLst>
            </a:custGeom>
            <a:solidFill>
              <a:srgbClr val="BFC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7664;p82">
              <a:extLst>
                <a:ext uri="{FF2B5EF4-FFF2-40B4-BE49-F238E27FC236}">
                  <a16:creationId xmlns:a16="http://schemas.microsoft.com/office/drawing/2014/main" id="{6B656B76-B812-9917-124E-78C3266162E7}"/>
                </a:ext>
              </a:extLst>
            </p:cNvPr>
            <p:cNvSpPr/>
            <p:nvPr/>
          </p:nvSpPr>
          <p:spPr>
            <a:xfrm>
              <a:off x="834210" y="3837174"/>
              <a:ext cx="371782" cy="25169"/>
            </a:xfrm>
            <a:custGeom>
              <a:avLst/>
              <a:gdLst/>
              <a:ahLst/>
              <a:cxnLst/>
              <a:rect l="l" t="t" r="r" b="b"/>
              <a:pathLst>
                <a:path w="14151" h="958" extrusionOk="0">
                  <a:moveTo>
                    <a:pt x="1" y="1"/>
                  </a:moveTo>
                  <a:lnTo>
                    <a:pt x="1" y="750"/>
                  </a:lnTo>
                  <a:cubicBezTo>
                    <a:pt x="1" y="868"/>
                    <a:pt x="91" y="958"/>
                    <a:pt x="209" y="958"/>
                  </a:cubicBezTo>
                  <a:lnTo>
                    <a:pt x="13942" y="958"/>
                  </a:lnTo>
                  <a:cubicBezTo>
                    <a:pt x="14060" y="958"/>
                    <a:pt x="14150" y="868"/>
                    <a:pt x="14150" y="750"/>
                  </a:cubicBezTo>
                  <a:lnTo>
                    <a:pt x="14150" y="1"/>
                  </a:lnTo>
                  <a:close/>
                </a:path>
              </a:pathLst>
            </a:custGeom>
            <a:solidFill>
              <a:srgbClr val="A2B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7665;p82">
              <a:extLst>
                <a:ext uri="{FF2B5EF4-FFF2-40B4-BE49-F238E27FC236}">
                  <a16:creationId xmlns:a16="http://schemas.microsoft.com/office/drawing/2014/main" id="{3D97D6F9-1EF9-5F9E-EA63-4620C4630C5C}"/>
                </a:ext>
              </a:extLst>
            </p:cNvPr>
            <p:cNvSpPr/>
            <p:nvPr/>
          </p:nvSpPr>
          <p:spPr>
            <a:xfrm>
              <a:off x="987642" y="3797450"/>
              <a:ext cx="64919" cy="242206"/>
            </a:xfrm>
            <a:custGeom>
              <a:avLst/>
              <a:gdLst/>
              <a:ahLst/>
              <a:cxnLst/>
              <a:rect l="l" t="t" r="r" b="b"/>
              <a:pathLst>
                <a:path w="2471" h="9219" extrusionOk="0">
                  <a:moveTo>
                    <a:pt x="209" y="1"/>
                  </a:moveTo>
                  <a:cubicBezTo>
                    <a:pt x="98" y="1"/>
                    <a:pt x="1" y="98"/>
                    <a:pt x="1" y="209"/>
                  </a:cubicBezTo>
                  <a:lnTo>
                    <a:pt x="1" y="9011"/>
                  </a:lnTo>
                  <a:cubicBezTo>
                    <a:pt x="1" y="9122"/>
                    <a:pt x="98" y="9219"/>
                    <a:pt x="209" y="9219"/>
                  </a:cubicBezTo>
                  <a:lnTo>
                    <a:pt x="2262" y="9219"/>
                  </a:lnTo>
                  <a:cubicBezTo>
                    <a:pt x="2380" y="9219"/>
                    <a:pt x="2470" y="9122"/>
                    <a:pt x="2470" y="9011"/>
                  </a:cubicBezTo>
                  <a:lnTo>
                    <a:pt x="2470" y="209"/>
                  </a:lnTo>
                  <a:cubicBezTo>
                    <a:pt x="2470" y="98"/>
                    <a:pt x="2380" y="1"/>
                    <a:pt x="2262" y="1"/>
                  </a:cubicBezTo>
                  <a:close/>
                </a:path>
              </a:pathLst>
            </a:custGeom>
            <a:solidFill>
              <a:srgbClr val="7B8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7666;p82">
              <a:extLst>
                <a:ext uri="{FF2B5EF4-FFF2-40B4-BE49-F238E27FC236}">
                  <a16:creationId xmlns:a16="http://schemas.microsoft.com/office/drawing/2014/main" id="{83806D95-FE48-6C51-768E-B5D1EB1EDE3E}"/>
                </a:ext>
              </a:extLst>
            </p:cNvPr>
            <p:cNvSpPr/>
            <p:nvPr/>
          </p:nvSpPr>
          <p:spPr>
            <a:xfrm>
              <a:off x="1027366" y="3797450"/>
              <a:ext cx="25195" cy="242206"/>
            </a:xfrm>
            <a:custGeom>
              <a:avLst/>
              <a:gdLst/>
              <a:ahLst/>
              <a:cxnLst/>
              <a:rect l="l" t="t" r="r" b="b"/>
              <a:pathLst>
                <a:path w="959" h="9219" extrusionOk="0">
                  <a:moveTo>
                    <a:pt x="1" y="1"/>
                  </a:moveTo>
                  <a:lnTo>
                    <a:pt x="1" y="9219"/>
                  </a:lnTo>
                  <a:lnTo>
                    <a:pt x="750" y="9219"/>
                  </a:lnTo>
                  <a:cubicBezTo>
                    <a:pt x="868" y="9219"/>
                    <a:pt x="958" y="9122"/>
                    <a:pt x="958" y="9011"/>
                  </a:cubicBezTo>
                  <a:lnTo>
                    <a:pt x="958" y="209"/>
                  </a:lnTo>
                  <a:cubicBezTo>
                    <a:pt x="958" y="98"/>
                    <a:pt x="868" y="1"/>
                    <a:pt x="750" y="1"/>
                  </a:cubicBez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 name="Google Shape;17074;p88">
            <a:extLst>
              <a:ext uri="{FF2B5EF4-FFF2-40B4-BE49-F238E27FC236}">
                <a16:creationId xmlns:a16="http://schemas.microsoft.com/office/drawing/2014/main" id="{AECFF68B-E2AB-DE68-344B-4C0A9ABE849A}"/>
              </a:ext>
            </a:extLst>
          </p:cNvPr>
          <p:cNvGrpSpPr/>
          <p:nvPr/>
        </p:nvGrpSpPr>
        <p:grpSpPr>
          <a:xfrm>
            <a:off x="6027685" y="1375446"/>
            <a:ext cx="337022" cy="269714"/>
            <a:chOff x="7491796" y="2945446"/>
            <a:chExt cx="400801" cy="317542"/>
          </a:xfrm>
        </p:grpSpPr>
        <p:sp>
          <p:nvSpPr>
            <p:cNvPr id="459" name="Google Shape;17075;p88">
              <a:extLst>
                <a:ext uri="{FF2B5EF4-FFF2-40B4-BE49-F238E27FC236}">
                  <a16:creationId xmlns:a16="http://schemas.microsoft.com/office/drawing/2014/main" id="{E9C3568D-20B7-492F-E945-06A2C18EA9A0}"/>
                </a:ext>
              </a:extLst>
            </p:cNvPr>
            <p:cNvSpPr/>
            <p:nvPr/>
          </p:nvSpPr>
          <p:spPr>
            <a:xfrm>
              <a:off x="7491796" y="2998453"/>
              <a:ext cx="340611" cy="264536"/>
            </a:xfrm>
            <a:custGeom>
              <a:avLst/>
              <a:gdLst/>
              <a:ahLst/>
              <a:cxnLst/>
              <a:rect l="l" t="t" r="r" b="b"/>
              <a:pathLst>
                <a:path w="12993" h="10091" extrusionOk="0">
                  <a:moveTo>
                    <a:pt x="1" y="0"/>
                  </a:moveTo>
                  <a:lnTo>
                    <a:pt x="1" y="9787"/>
                  </a:lnTo>
                  <a:cubicBezTo>
                    <a:pt x="1" y="9960"/>
                    <a:pt x="145" y="10090"/>
                    <a:pt x="319" y="10090"/>
                  </a:cubicBezTo>
                  <a:lnTo>
                    <a:pt x="12675" y="10090"/>
                  </a:lnTo>
                  <a:cubicBezTo>
                    <a:pt x="12848" y="10090"/>
                    <a:pt x="12993" y="9960"/>
                    <a:pt x="12993" y="9787"/>
                  </a:cubicBezTo>
                  <a:lnTo>
                    <a:pt x="12993" y="0"/>
                  </a:lnTo>
                  <a:close/>
                </a:path>
              </a:pathLst>
            </a:custGeom>
            <a:solidFill>
              <a:srgbClr val="EF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17076;p88">
              <a:extLst>
                <a:ext uri="{FF2B5EF4-FFF2-40B4-BE49-F238E27FC236}">
                  <a16:creationId xmlns:a16="http://schemas.microsoft.com/office/drawing/2014/main" id="{5DFEFCA5-5064-8626-A1DF-041B2B7FB87D}"/>
                </a:ext>
              </a:extLst>
            </p:cNvPr>
            <p:cNvSpPr/>
            <p:nvPr/>
          </p:nvSpPr>
          <p:spPr>
            <a:xfrm>
              <a:off x="7491796" y="2998453"/>
              <a:ext cx="24249" cy="264536"/>
            </a:xfrm>
            <a:custGeom>
              <a:avLst/>
              <a:gdLst/>
              <a:ahLst/>
              <a:cxnLst/>
              <a:rect l="l" t="t" r="r" b="b"/>
              <a:pathLst>
                <a:path w="925" h="10091" extrusionOk="0">
                  <a:moveTo>
                    <a:pt x="1" y="0"/>
                  </a:moveTo>
                  <a:lnTo>
                    <a:pt x="1" y="9787"/>
                  </a:lnTo>
                  <a:cubicBezTo>
                    <a:pt x="1" y="9960"/>
                    <a:pt x="145" y="10090"/>
                    <a:pt x="319" y="10090"/>
                  </a:cubicBezTo>
                  <a:lnTo>
                    <a:pt x="925" y="10090"/>
                  </a:lnTo>
                  <a:cubicBezTo>
                    <a:pt x="752" y="10090"/>
                    <a:pt x="622" y="9960"/>
                    <a:pt x="622" y="9787"/>
                  </a:cubicBezTo>
                  <a:lnTo>
                    <a:pt x="622" y="0"/>
                  </a:lnTo>
                  <a:close/>
                </a:path>
              </a:pathLst>
            </a:custGeom>
            <a:solidFill>
              <a:srgbClr val="EF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17077;p88">
              <a:extLst>
                <a:ext uri="{FF2B5EF4-FFF2-40B4-BE49-F238E27FC236}">
                  <a16:creationId xmlns:a16="http://schemas.microsoft.com/office/drawing/2014/main" id="{1054ACD2-25F7-6BE8-8966-D9789C908833}"/>
                </a:ext>
              </a:extLst>
            </p:cNvPr>
            <p:cNvSpPr/>
            <p:nvPr/>
          </p:nvSpPr>
          <p:spPr>
            <a:xfrm>
              <a:off x="7541002" y="2945473"/>
              <a:ext cx="291406" cy="58669"/>
            </a:xfrm>
            <a:custGeom>
              <a:avLst/>
              <a:gdLst/>
              <a:ahLst/>
              <a:cxnLst/>
              <a:rect l="l" t="t" r="r" b="b"/>
              <a:pathLst>
                <a:path w="11116" h="2238" extrusionOk="0">
                  <a:moveTo>
                    <a:pt x="1" y="0"/>
                  </a:moveTo>
                  <a:lnTo>
                    <a:pt x="1" y="2238"/>
                  </a:lnTo>
                  <a:lnTo>
                    <a:pt x="11116" y="2238"/>
                  </a:lnTo>
                  <a:lnTo>
                    <a:pt x="11116" y="318"/>
                  </a:lnTo>
                  <a:cubicBezTo>
                    <a:pt x="11116" y="144"/>
                    <a:pt x="10971" y="0"/>
                    <a:pt x="10784" y="0"/>
                  </a:cubicBezTo>
                  <a:close/>
                </a:path>
              </a:pathLst>
            </a:custGeom>
            <a:solidFill>
              <a:srgbClr val="D3DC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17078;p88">
              <a:extLst>
                <a:ext uri="{FF2B5EF4-FFF2-40B4-BE49-F238E27FC236}">
                  <a16:creationId xmlns:a16="http://schemas.microsoft.com/office/drawing/2014/main" id="{8B791BD3-1022-C8EC-2B58-DAA0CB6115F3}"/>
                </a:ext>
              </a:extLst>
            </p:cNvPr>
            <p:cNvSpPr/>
            <p:nvPr/>
          </p:nvSpPr>
          <p:spPr>
            <a:xfrm>
              <a:off x="7491796" y="2945473"/>
              <a:ext cx="56415" cy="58669"/>
            </a:xfrm>
            <a:custGeom>
              <a:avLst/>
              <a:gdLst/>
              <a:ahLst/>
              <a:cxnLst/>
              <a:rect l="l" t="t" r="r" b="b"/>
              <a:pathLst>
                <a:path w="2152" h="2238" extrusionOk="0">
                  <a:moveTo>
                    <a:pt x="319" y="0"/>
                  </a:moveTo>
                  <a:cubicBezTo>
                    <a:pt x="145" y="0"/>
                    <a:pt x="1" y="144"/>
                    <a:pt x="1" y="318"/>
                  </a:cubicBezTo>
                  <a:lnTo>
                    <a:pt x="1" y="2238"/>
                  </a:lnTo>
                  <a:lnTo>
                    <a:pt x="2152" y="2238"/>
                  </a:lnTo>
                  <a:lnTo>
                    <a:pt x="2152" y="0"/>
                  </a:lnTo>
                  <a:close/>
                </a:path>
              </a:pathLst>
            </a:custGeom>
            <a:solidFill>
              <a:srgbClr val="95A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17079;p88">
              <a:extLst>
                <a:ext uri="{FF2B5EF4-FFF2-40B4-BE49-F238E27FC236}">
                  <a16:creationId xmlns:a16="http://schemas.microsoft.com/office/drawing/2014/main" id="{61DCF13A-CC9D-815B-D99D-D75313E77030}"/>
                </a:ext>
              </a:extLst>
            </p:cNvPr>
            <p:cNvSpPr/>
            <p:nvPr/>
          </p:nvSpPr>
          <p:spPr>
            <a:xfrm>
              <a:off x="7491796" y="2945446"/>
              <a:ext cx="24642" cy="58695"/>
            </a:xfrm>
            <a:custGeom>
              <a:avLst/>
              <a:gdLst/>
              <a:ahLst/>
              <a:cxnLst/>
              <a:rect l="l" t="t" r="r" b="b"/>
              <a:pathLst>
                <a:path w="940" h="2239" extrusionOk="0">
                  <a:moveTo>
                    <a:pt x="915" y="0"/>
                  </a:moveTo>
                  <a:cubicBezTo>
                    <a:pt x="907" y="0"/>
                    <a:pt x="899" y="0"/>
                    <a:pt x="891" y="1"/>
                  </a:cubicBezTo>
                  <a:lnTo>
                    <a:pt x="939" y="1"/>
                  </a:lnTo>
                  <a:cubicBezTo>
                    <a:pt x="931" y="0"/>
                    <a:pt x="923" y="0"/>
                    <a:pt x="915" y="0"/>
                  </a:cubicBezTo>
                  <a:close/>
                  <a:moveTo>
                    <a:pt x="319" y="1"/>
                  </a:moveTo>
                  <a:cubicBezTo>
                    <a:pt x="145" y="1"/>
                    <a:pt x="1" y="145"/>
                    <a:pt x="1" y="319"/>
                  </a:cubicBezTo>
                  <a:lnTo>
                    <a:pt x="1" y="2239"/>
                  </a:lnTo>
                  <a:lnTo>
                    <a:pt x="607" y="2239"/>
                  </a:lnTo>
                  <a:lnTo>
                    <a:pt x="607" y="319"/>
                  </a:lnTo>
                  <a:cubicBezTo>
                    <a:pt x="607" y="148"/>
                    <a:pt x="738" y="14"/>
                    <a:pt x="891" y="1"/>
                  </a:cubicBezTo>
                  <a:close/>
                </a:path>
              </a:pathLst>
            </a:custGeom>
            <a:solidFill>
              <a:srgbClr val="859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17080;p88">
              <a:extLst>
                <a:ext uri="{FF2B5EF4-FFF2-40B4-BE49-F238E27FC236}">
                  <a16:creationId xmlns:a16="http://schemas.microsoft.com/office/drawing/2014/main" id="{95FC2BF6-7D95-A9AD-F761-1134120942B1}"/>
                </a:ext>
              </a:extLst>
            </p:cNvPr>
            <p:cNvSpPr/>
            <p:nvPr/>
          </p:nvSpPr>
          <p:spPr>
            <a:xfrm>
              <a:off x="7568632" y="2968542"/>
              <a:ext cx="228962" cy="12138"/>
            </a:xfrm>
            <a:custGeom>
              <a:avLst/>
              <a:gdLst/>
              <a:ahLst/>
              <a:cxnLst/>
              <a:rect l="l" t="t" r="r" b="b"/>
              <a:pathLst>
                <a:path w="8734" h="463" extrusionOk="0">
                  <a:moveTo>
                    <a:pt x="303" y="1"/>
                  </a:moveTo>
                  <a:cubicBezTo>
                    <a:pt x="0" y="1"/>
                    <a:pt x="0" y="463"/>
                    <a:pt x="303" y="463"/>
                  </a:cubicBezTo>
                  <a:lnTo>
                    <a:pt x="8416" y="463"/>
                  </a:lnTo>
                  <a:cubicBezTo>
                    <a:pt x="8734" y="463"/>
                    <a:pt x="8734" y="1"/>
                    <a:pt x="841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17081;p88">
              <a:extLst>
                <a:ext uri="{FF2B5EF4-FFF2-40B4-BE49-F238E27FC236}">
                  <a16:creationId xmlns:a16="http://schemas.microsoft.com/office/drawing/2014/main" id="{68B3536F-F2D3-98C0-7589-156937F6A609}"/>
                </a:ext>
              </a:extLst>
            </p:cNvPr>
            <p:cNvSpPr/>
            <p:nvPr/>
          </p:nvSpPr>
          <p:spPr>
            <a:xfrm>
              <a:off x="7656793" y="3073402"/>
              <a:ext cx="225947" cy="122450"/>
            </a:xfrm>
            <a:custGeom>
              <a:avLst/>
              <a:gdLst/>
              <a:ahLst/>
              <a:cxnLst/>
              <a:rect l="l" t="t" r="r" b="b"/>
              <a:pathLst>
                <a:path w="8619" h="4671" extrusionOk="0">
                  <a:moveTo>
                    <a:pt x="8354" y="0"/>
                  </a:moveTo>
                  <a:cubicBezTo>
                    <a:pt x="8289" y="0"/>
                    <a:pt x="8226" y="30"/>
                    <a:pt x="8186" y="86"/>
                  </a:cubicBezTo>
                  <a:lnTo>
                    <a:pt x="5226" y="3781"/>
                  </a:lnTo>
                  <a:lnTo>
                    <a:pt x="2946" y="1962"/>
                  </a:lnTo>
                  <a:cubicBezTo>
                    <a:pt x="2902" y="1926"/>
                    <a:pt x="2848" y="1908"/>
                    <a:pt x="2796" y="1908"/>
                  </a:cubicBezTo>
                  <a:cubicBezTo>
                    <a:pt x="2744" y="1908"/>
                    <a:pt x="2693" y="1926"/>
                    <a:pt x="2657" y="1962"/>
                  </a:cubicBezTo>
                  <a:lnTo>
                    <a:pt x="188" y="4258"/>
                  </a:lnTo>
                  <a:cubicBezTo>
                    <a:pt x="0" y="4413"/>
                    <a:pt x="161" y="4670"/>
                    <a:pt x="343" y="4670"/>
                  </a:cubicBezTo>
                  <a:cubicBezTo>
                    <a:pt x="399" y="4670"/>
                    <a:pt x="456" y="4647"/>
                    <a:pt x="506" y="4590"/>
                  </a:cubicBezTo>
                  <a:lnTo>
                    <a:pt x="2816" y="2439"/>
                  </a:lnTo>
                  <a:lnTo>
                    <a:pt x="5125" y="4287"/>
                  </a:lnTo>
                  <a:cubicBezTo>
                    <a:pt x="5167" y="4317"/>
                    <a:pt x="5217" y="4332"/>
                    <a:pt x="5266" y="4332"/>
                  </a:cubicBezTo>
                  <a:cubicBezTo>
                    <a:pt x="5334" y="4332"/>
                    <a:pt x="5401" y="4302"/>
                    <a:pt x="5443" y="4243"/>
                  </a:cubicBezTo>
                  <a:lnTo>
                    <a:pt x="8547" y="375"/>
                  </a:lnTo>
                  <a:cubicBezTo>
                    <a:pt x="8619" y="274"/>
                    <a:pt x="8604" y="129"/>
                    <a:pt x="8503" y="57"/>
                  </a:cubicBezTo>
                  <a:cubicBezTo>
                    <a:pt x="8459" y="19"/>
                    <a:pt x="8405" y="0"/>
                    <a:pt x="8354" y="0"/>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17082;p88">
              <a:extLst>
                <a:ext uri="{FF2B5EF4-FFF2-40B4-BE49-F238E27FC236}">
                  <a16:creationId xmlns:a16="http://schemas.microsoft.com/office/drawing/2014/main" id="{53640EAB-122F-F72B-1E22-2F4A47582278}"/>
                </a:ext>
              </a:extLst>
            </p:cNvPr>
            <p:cNvSpPr/>
            <p:nvPr/>
          </p:nvSpPr>
          <p:spPr>
            <a:xfrm>
              <a:off x="7649610" y="3172888"/>
              <a:ext cx="32952" cy="32952"/>
            </a:xfrm>
            <a:custGeom>
              <a:avLst/>
              <a:gdLst/>
              <a:ahLst/>
              <a:cxnLst/>
              <a:rect l="l" t="t" r="r" b="b"/>
              <a:pathLst>
                <a:path w="1257" h="1257" extrusionOk="0">
                  <a:moveTo>
                    <a:pt x="621" y="1"/>
                  </a:moveTo>
                  <a:cubicBezTo>
                    <a:pt x="275" y="1"/>
                    <a:pt x="1" y="275"/>
                    <a:pt x="1" y="636"/>
                  </a:cubicBezTo>
                  <a:cubicBezTo>
                    <a:pt x="1" y="982"/>
                    <a:pt x="275" y="1257"/>
                    <a:pt x="621" y="1257"/>
                  </a:cubicBezTo>
                  <a:cubicBezTo>
                    <a:pt x="968" y="1257"/>
                    <a:pt x="1256" y="982"/>
                    <a:pt x="1256" y="636"/>
                  </a:cubicBezTo>
                  <a:cubicBezTo>
                    <a:pt x="1256" y="275"/>
                    <a:pt x="968" y="1"/>
                    <a:pt x="621" y="1"/>
                  </a:cubicBezTo>
                  <a:close/>
                </a:path>
              </a:pathLst>
            </a:custGeom>
            <a:solidFill>
              <a:srgbClr val="95A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17083;p88">
              <a:extLst>
                <a:ext uri="{FF2B5EF4-FFF2-40B4-BE49-F238E27FC236}">
                  <a16:creationId xmlns:a16="http://schemas.microsoft.com/office/drawing/2014/main" id="{86CDF2E2-D717-5F14-8FBE-EF6E430EB2E8}"/>
                </a:ext>
              </a:extLst>
            </p:cNvPr>
            <p:cNvSpPr/>
            <p:nvPr/>
          </p:nvSpPr>
          <p:spPr>
            <a:xfrm>
              <a:off x="7778273" y="3164184"/>
              <a:ext cx="32952" cy="33345"/>
            </a:xfrm>
            <a:custGeom>
              <a:avLst/>
              <a:gdLst/>
              <a:ahLst/>
              <a:cxnLst/>
              <a:rect l="l" t="t" r="r" b="b"/>
              <a:pathLst>
                <a:path w="1257" h="1272" extrusionOk="0">
                  <a:moveTo>
                    <a:pt x="636" y="1"/>
                  </a:moveTo>
                  <a:cubicBezTo>
                    <a:pt x="275" y="1"/>
                    <a:pt x="1" y="289"/>
                    <a:pt x="1" y="636"/>
                  </a:cubicBezTo>
                  <a:cubicBezTo>
                    <a:pt x="1" y="982"/>
                    <a:pt x="275" y="1271"/>
                    <a:pt x="636" y="1271"/>
                  </a:cubicBezTo>
                  <a:cubicBezTo>
                    <a:pt x="982" y="1271"/>
                    <a:pt x="1256" y="982"/>
                    <a:pt x="1256" y="636"/>
                  </a:cubicBezTo>
                  <a:cubicBezTo>
                    <a:pt x="1256" y="289"/>
                    <a:pt x="982" y="1"/>
                    <a:pt x="636" y="1"/>
                  </a:cubicBezTo>
                  <a:close/>
                </a:path>
              </a:pathLst>
            </a:custGeom>
            <a:solidFill>
              <a:srgbClr val="8EA0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17084;p88">
              <a:extLst>
                <a:ext uri="{FF2B5EF4-FFF2-40B4-BE49-F238E27FC236}">
                  <a16:creationId xmlns:a16="http://schemas.microsoft.com/office/drawing/2014/main" id="{F96CD923-D58F-5E89-3263-4B0482B99337}"/>
                </a:ext>
              </a:extLst>
            </p:cNvPr>
            <p:cNvSpPr/>
            <p:nvPr/>
          </p:nvSpPr>
          <p:spPr>
            <a:xfrm>
              <a:off x="7859252" y="3062785"/>
              <a:ext cx="33345" cy="33319"/>
            </a:xfrm>
            <a:custGeom>
              <a:avLst/>
              <a:gdLst/>
              <a:ahLst/>
              <a:cxnLst/>
              <a:rect l="l" t="t" r="r" b="b"/>
              <a:pathLst>
                <a:path w="1272" h="1271" extrusionOk="0">
                  <a:moveTo>
                    <a:pt x="636" y="0"/>
                  </a:moveTo>
                  <a:cubicBezTo>
                    <a:pt x="289" y="0"/>
                    <a:pt x="1" y="289"/>
                    <a:pt x="1" y="635"/>
                  </a:cubicBezTo>
                  <a:cubicBezTo>
                    <a:pt x="1" y="982"/>
                    <a:pt x="289" y="1270"/>
                    <a:pt x="636" y="1270"/>
                  </a:cubicBezTo>
                  <a:cubicBezTo>
                    <a:pt x="982" y="1270"/>
                    <a:pt x="1271" y="982"/>
                    <a:pt x="1271" y="635"/>
                  </a:cubicBezTo>
                  <a:cubicBezTo>
                    <a:pt x="1271" y="289"/>
                    <a:pt x="982" y="0"/>
                    <a:pt x="636" y="0"/>
                  </a:cubicBezTo>
                  <a:close/>
                </a:path>
              </a:pathLst>
            </a:custGeom>
            <a:solidFill>
              <a:srgbClr val="8C9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17085;p88">
              <a:extLst>
                <a:ext uri="{FF2B5EF4-FFF2-40B4-BE49-F238E27FC236}">
                  <a16:creationId xmlns:a16="http://schemas.microsoft.com/office/drawing/2014/main" id="{1922D34B-8D59-EC28-B5DA-639BFE707D40}"/>
                </a:ext>
              </a:extLst>
            </p:cNvPr>
            <p:cNvSpPr/>
            <p:nvPr/>
          </p:nvSpPr>
          <p:spPr>
            <a:xfrm>
              <a:off x="7713942" y="3112724"/>
              <a:ext cx="32952" cy="33319"/>
            </a:xfrm>
            <a:custGeom>
              <a:avLst/>
              <a:gdLst/>
              <a:ahLst/>
              <a:cxnLst/>
              <a:rect l="l" t="t" r="r" b="b"/>
              <a:pathLst>
                <a:path w="1257" h="1271" extrusionOk="0">
                  <a:moveTo>
                    <a:pt x="621" y="1"/>
                  </a:moveTo>
                  <a:cubicBezTo>
                    <a:pt x="275" y="1"/>
                    <a:pt x="1" y="289"/>
                    <a:pt x="1" y="636"/>
                  </a:cubicBezTo>
                  <a:cubicBezTo>
                    <a:pt x="1" y="982"/>
                    <a:pt x="275" y="1271"/>
                    <a:pt x="621" y="1271"/>
                  </a:cubicBezTo>
                  <a:cubicBezTo>
                    <a:pt x="982" y="1271"/>
                    <a:pt x="1256" y="982"/>
                    <a:pt x="1256" y="636"/>
                  </a:cubicBezTo>
                  <a:cubicBezTo>
                    <a:pt x="1256" y="289"/>
                    <a:pt x="982" y="1"/>
                    <a:pt x="6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17086;p88">
              <a:extLst>
                <a:ext uri="{FF2B5EF4-FFF2-40B4-BE49-F238E27FC236}">
                  <a16:creationId xmlns:a16="http://schemas.microsoft.com/office/drawing/2014/main" id="{4F88A108-36C0-0A70-8840-5CF080B72D9E}"/>
                </a:ext>
              </a:extLst>
            </p:cNvPr>
            <p:cNvSpPr/>
            <p:nvPr/>
          </p:nvSpPr>
          <p:spPr>
            <a:xfrm>
              <a:off x="7649610" y="3172704"/>
              <a:ext cx="24616" cy="33319"/>
            </a:xfrm>
            <a:custGeom>
              <a:avLst/>
              <a:gdLst/>
              <a:ahLst/>
              <a:cxnLst/>
              <a:rect l="l" t="t" r="r" b="b"/>
              <a:pathLst>
                <a:path w="939" h="1271" extrusionOk="0">
                  <a:moveTo>
                    <a:pt x="635" y="1"/>
                  </a:moveTo>
                  <a:cubicBezTo>
                    <a:pt x="305" y="1"/>
                    <a:pt x="1" y="264"/>
                    <a:pt x="1" y="628"/>
                  </a:cubicBezTo>
                  <a:cubicBezTo>
                    <a:pt x="1" y="1004"/>
                    <a:pt x="305" y="1270"/>
                    <a:pt x="636" y="1270"/>
                  </a:cubicBezTo>
                  <a:cubicBezTo>
                    <a:pt x="737" y="1270"/>
                    <a:pt x="841" y="1245"/>
                    <a:pt x="939" y="1191"/>
                  </a:cubicBezTo>
                  <a:cubicBezTo>
                    <a:pt x="737" y="1076"/>
                    <a:pt x="621" y="859"/>
                    <a:pt x="621" y="643"/>
                  </a:cubicBezTo>
                  <a:cubicBezTo>
                    <a:pt x="607" y="412"/>
                    <a:pt x="737" y="195"/>
                    <a:pt x="939" y="80"/>
                  </a:cubicBezTo>
                  <a:cubicBezTo>
                    <a:pt x="841" y="26"/>
                    <a:pt x="737" y="1"/>
                    <a:pt x="635" y="1"/>
                  </a:cubicBezTo>
                  <a:close/>
                </a:path>
              </a:pathLst>
            </a:custGeom>
            <a:solidFill>
              <a:srgbClr val="859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17087;p88">
              <a:extLst>
                <a:ext uri="{FF2B5EF4-FFF2-40B4-BE49-F238E27FC236}">
                  <a16:creationId xmlns:a16="http://schemas.microsoft.com/office/drawing/2014/main" id="{06F993B5-6FF3-81C0-E846-EBAAABB617CC}"/>
                </a:ext>
              </a:extLst>
            </p:cNvPr>
            <p:cNvSpPr/>
            <p:nvPr/>
          </p:nvSpPr>
          <p:spPr>
            <a:xfrm>
              <a:off x="7778273" y="3164237"/>
              <a:ext cx="24616" cy="33083"/>
            </a:xfrm>
            <a:custGeom>
              <a:avLst/>
              <a:gdLst/>
              <a:ahLst/>
              <a:cxnLst/>
              <a:rect l="l" t="t" r="r" b="b"/>
              <a:pathLst>
                <a:path w="939" h="1262" extrusionOk="0">
                  <a:moveTo>
                    <a:pt x="631" y="0"/>
                  </a:moveTo>
                  <a:cubicBezTo>
                    <a:pt x="302" y="0"/>
                    <a:pt x="1" y="271"/>
                    <a:pt x="1" y="634"/>
                  </a:cubicBezTo>
                  <a:cubicBezTo>
                    <a:pt x="1" y="998"/>
                    <a:pt x="305" y="1261"/>
                    <a:pt x="635" y="1261"/>
                  </a:cubicBezTo>
                  <a:cubicBezTo>
                    <a:pt x="737" y="1261"/>
                    <a:pt x="841" y="1237"/>
                    <a:pt x="939" y="1182"/>
                  </a:cubicBezTo>
                  <a:cubicBezTo>
                    <a:pt x="737" y="1067"/>
                    <a:pt x="621" y="865"/>
                    <a:pt x="621" y="634"/>
                  </a:cubicBezTo>
                  <a:cubicBezTo>
                    <a:pt x="607" y="403"/>
                    <a:pt x="737" y="186"/>
                    <a:pt x="939" y="85"/>
                  </a:cubicBezTo>
                  <a:cubicBezTo>
                    <a:pt x="839" y="27"/>
                    <a:pt x="734" y="0"/>
                    <a:pt x="631" y="0"/>
                  </a:cubicBezTo>
                  <a:close/>
                </a:path>
              </a:pathLst>
            </a:custGeom>
            <a:solidFill>
              <a:srgbClr val="D5D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17088;p88">
              <a:extLst>
                <a:ext uri="{FF2B5EF4-FFF2-40B4-BE49-F238E27FC236}">
                  <a16:creationId xmlns:a16="http://schemas.microsoft.com/office/drawing/2014/main" id="{F80B7DCD-5B9F-55EA-21F1-5693AC1D2676}"/>
                </a:ext>
              </a:extLst>
            </p:cNvPr>
            <p:cNvSpPr/>
            <p:nvPr/>
          </p:nvSpPr>
          <p:spPr>
            <a:xfrm>
              <a:off x="7859252" y="3062968"/>
              <a:ext cx="24642" cy="33083"/>
            </a:xfrm>
            <a:custGeom>
              <a:avLst/>
              <a:gdLst/>
              <a:ahLst/>
              <a:cxnLst/>
              <a:rect l="l" t="t" r="r" b="b"/>
              <a:pathLst>
                <a:path w="940" h="1262" extrusionOk="0">
                  <a:moveTo>
                    <a:pt x="635" y="1"/>
                  </a:moveTo>
                  <a:cubicBezTo>
                    <a:pt x="305" y="1"/>
                    <a:pt x="1" y="264"/>
                    <a:pt x="1" y="628"/>
                  </a:cubicBezTo>
                  <a:cubicBezTo>
                    <a:pt x="1" y="991"/>
                    <a:pt x="302" y="1262"/>
                    <a:pt x="631" y="1262"/>
                  </a:cubicBezTo>
                  <a:cubicBezTo>
                    <a:pt x="734" y="1262"/>
                    <a:pt x="839" y="1235"/>
                    <a:pt x="939" y="1177"/>
                  </a:cubicBezTo>
                  <a:cubicBezTo>
                    <a:pt x="751" y="1076"/>
                    <a:pt x="621" y="859"/>
                    <a:pt x="621" y="628"/>
                  </a:cubicBezTo>
                  <a:cubicBezTo>
                    <a:pt x="621" y="397"/>
                    <a:pt x="737" y="195"/>
                    <a:pt x="939" y="80"/>
                  </a:cubicBezTo>
                  <a:cubicBezTo>
                    <a:pt x="841" y="25"/>
                    <a:pt x="737" y="1"/>
                    <a:pt x="635" y="1"/>
                  </a:cubicBezTo>
                  <a:close/>
                </a:path>
              </a:pathLst>
            </a:custGeom>
            <a:solidFill>
              <a:srgbClr val="D6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17089;p88">
              <a:extLst>
                <a:ext uri="{FF2B5EF4-FFF2-40B4-BE49-F238E27FC236}">
                  <a16:creationId xmlns:a16="http://schemas.microsoft.com/office/drawing/2014/main" id="{46CC2B44-19A9-EF28-94AB-8158616C2A75}"/>
                </a:ext>
              </a:extLst>
            </p:cNvPr>
            <p:cNvSpPr/>
            <p:nvPr/>
          </p:nvSpPr>
          <p:spPr>
            <a:xfrm>
              <a:off x="7713942" y="3112777"/>
              <a:ext cx="24616" cy="33083"/>
            </a:xfrm>
            <a:custGeom>
              <a:avLst/>
              <a:gdLst/>
              <a:ahLst/>
              <a:cxnLst/>
              <a:rect l="l" t="t" r="r" b="b"/>
              <a:pathLst>
                <a:path w="939" h="1262" extrusionOk="0">
                  <a:moveTo>
                    <a:pt x="631" y="0"/>
                  </a:moveTo>
                  <a:cubicBezTo>
                    <a:pt x="302" y="0"/>
                    <a:pt x="1" y="271"/>
                    <a:pt x="1" y="634"/>
                  </a:cubicBezTo>
                  <a:cubicBezTo>
                    <a:pt x="1" y="998"/>
                    <a:pt x="305" y="1261"/>
                    <a:pt x="635" y="1261"/>
                  </a:cubicBezTo>
                  <a:cubicBezTo>
                    <a:pt x="737" y="1261"/>
                    <a:pt x="841" y="1236"/>
                    <a:pt x="939" y="1182"/>
                  </a:cubicBezTo>
                  <a:cubicBezTo>
                    <a:pt x="737" y="1067"/>
                    <a:pt x="607" y="865"/>
                    <a:pt x="607" y="634"/>
                  </a:cubicBezTo>
                  <a:cubicBezTo>
                    <a:pt x="607" y="403"/>
                    <a:pt x="737" y="186"/>
                    <a:pt x="939" y="85"/>
                  </a:cubicBezTo>
                  <a:cubicBezTo>
                    <a:pt x="839" y="27"/>
                    <a:pt x="734" y="0"/>
                    <a:pt x="631" y="0"/>
                  </a:cubicBezTo>
                  <a:close/>
                </a:path>
              </a:pathLst>
            </a:custGeom>
            <a:solidFill>
              <a:srgbClr val="90A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17090;p88">
              <a:extLst>
                <a:ext uri="{FF2B5EF4-FFF2-40B4-BE49-F238E27FC236}">
                  <a16:creationId xmlns:a16="http://schemas.microsoft.com/office/drawing/2014/main" id="{2E2EBD1E-6E83-E835-E9B6-C995CDF3C77A}"/>
                </a:ext>
              </a:extLst>
            </p:cNvPr>
            <p:cNvSpPr/>
            <p:nvPr/>
          </p:nvSpPr>
          <p:spPr>
            <a:xfrm>
              <a:off x="7530411" y="3104021"/>
              <a:ext cx="101452" cy="12138"/>
            </a:xfrm>
            <a:custGeom>
              <a:avLst/>
              <a:gdLst/>
              <a:ahLst/>
              <a:cxnLst/>
              <a:rect l="l" t="t" r="r" b="b"/>
              <a:pathLst>
                <a:path w="3870" h="463" extrusionOk="0">
                  <a:moveTo>
                    <a:pt x="318" y="1"/>
                  </a:moveTo>
                  <a:cubicBezTo>
                    <a:pt x="0" y="1"/>
                    <a:pt x="0" y="462"/>
                    <a:pt x="318" y="462"/>
                  </a:cubicBezTo>
                  <a:lnTo>
                    <a:pt x="3566" y="462"/>
                  </a:lnTo>
                  <a:cubicBezTo>
                    <a:pt x="3869" y="462"/>
                    <a:pt x="3869" y="1"/>
                    <a:pt x="3566"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17091;p88">
              <a:extLst>
                <a:ext uri="{FF2B5EF4-FFF2-40B4-BE49-F238E27FC236}">
                  <a16:creationId xmlns:a16="http://schemas.microsoft.com/office/drawing/2014/main" id="{6515C72C-14A3-58A5-DC56-BCF2235FC51A}"/>
                </a:ext>
              </a:extLst>
            </p:cNvPr>
            <p:cNvSpPr/>
            <p:nvPr/>
          </p:nvSpPr>
          <p:spPr>
            <a:xfrm>
              <a:off x="7530411" y="3133539"/>
              <a:ext cx="101452" cy="12138"/>
            </a:xfrm>
            <a:custGeom>
              <a:avLst/>
              <a:gdLst/>
              <a:ahLst/>
              <a:cxnLst/>
              <a:rect l="l" t="t" r="r" b="b"/>
              <a:pathLst>
                <a:path w="3870" h="463" extrusionOk="0">
                  <a:moveTo>
                    <a:pt x="318" y="0"/>
                  </a:moveTo>
                  <a:cubicBezTo>
                    <a:pt x="0" y="0"/>
                    <a:pt x="0" y="462"/>
                    <a:pt x="318" y="462"/>
                  </a:cubicBezTo>
                  <a:lnTo>
                    <a:pt x="3566" y="462"/>
                  </a:lnTo>
                  <a:cubicBezTo>
                    <a:pt x="3869" y="462"/>
                    <a:pt x="3869" y="0"/>
                    <a:pt x="3566" y="0"/>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17092;p88">
              <a:extLst>
                <a:ext uri="{FF2B5EF4-FFF2-40B4-BE49-F238E27FC236}">
                  <a16:creationId xmlns:a16="http://schemas.microsoft.com/office/drawing/2014/main" id="{425292D4-F1D9-59AB-C877-B1D69AF7B24B}"/>
                </a:ext>
              </a:extLst>
            </p:cNvPr>
            <p:cNvSpPr/>
            <p:nvPr/>
          </p:nvSpPr>
          <p:spPr>
            <a:xfrm>
              <a:off x="7530411" y="3163057"/>
              <a:ext cx="101452" cy="12138"/>
            </a:xfrm>
            <a:custGeom>
              <a:avLst/>
              <a:gdLst/>
              <a:ahLst/>
              <a:cxnLst/>
              <a:rect l="l" t="t" r="r" b="b"/>
              <a:pathLst>
                <a:path w="3870" h="463" extrusionOk="0">
                  <a:moveTo>
                    <a:pt x="318" y="0"/>
                  </a:moveTo>
                  <a:cubicBezTo>
                    <a:pt x="0" y="0"/>
                    <a:pt x="0" y="462"/>
                    <a:pt x="318" y="462"/>
                  </a:cubicBezTo>
                  <a:lnTo>
                    <a:pt x="3566" y="462"/>
                  </a:lnTo>
                  <a:cubicBezTo>
                    <a:pt x="3869" y="462"/>
                    <a:pt x="3869" y="0"/>
                    <a:pt x="3566" y="0"/>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17093;p88">
              <a:extLst>
                <a:ext uri="{FF2B5EF4-FFF2-40B4-BE49-F238E27FC236}">
                  <a16:creationId xmlns:a16="http://schemas.microsoft.com/office/drawing/2014/main" id="{C5DA1D88-2B7C-2700-6990-E98A276174EC}"/>
                </a:ext>
              </a:extLst>
            </p:cNvPr>
            <p:cNvSpPr/>
            <p:nvPr/>
          </p:nvSpPr>
          <p:spPr>
            <a:xfrm>
              <a:off x="7530411" y="3192575"/>
              <a:ext cx="101452" cy="12138"/>
            </a:xfrm>
            <a:custGeom>
              <a:avLst/>
              <a:gdLst/>
              <a:ahLst/>
              <a:cxnLst/>
              <a:rect l="l" t="t" r="r" b="b"/>
              <a:pathLst>
                <a:path w="3870" h="463" extrusionOk="0">
                  <a:moveTo>
                    <a:pt x="318" y="0"/>
                  </a:moveTo>
                  <a:cubicBezTo>
                    <a:pt x="0" y="0"/>
                    <a:pt x="0" y="462"/>
                    <a:pt x="318" y="462"/>
                  </a:cubicBezTo>
                  <a:lnTo>
                    <a:pt x="3566" y="462"/>
                  </a:lnTo>
                  <a:cubicBezTo>
                    <a:pt x="3869" y="462"/>
                    <a:pt x="3869" y="0"/>
                    <a:pt x="3566" y="0"/>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17094;p88">
              <a:extLst>
                <a:ext uri="{FF2B5EF4-FFF2-40B4-BE49-F238E27FC236}">
                  <a16:creationId xmlns:a16="http://schemas.microsoft.com/office/drawing/2014/main" id="{C0039420-8362-62A7-C6B3-0156B99F3665}"/>
                </a:ext>
              </a:extLst>
            </p:cNvPr>
            <p:cNvSpPr/>
            <p:nvPr/>
          </p:nvSpPr>
          <p:spPr>
            <a:xfrm>
              <a:off x="7530411" y="3222093"/>
              <a:ext cx="101452" cy="12138"/>
            </a:xfrm>
            <a:custGeom>
              <a:avLst/>
              <a:gdLst/>
              <a:ahLst/>
              <a:cxnLst/>
              <a:rect l="l" t="t" r="r" b="b"/>
              <a:pathLst>
                <a:path w="3870" h="463" extrusionOk="0">
                  <a:moveTo>
                    <a:pt x="318" y="0"/>
                  </a:moveTo>
                  <a:cubicBezTo>
                    <a:pt x="0" y="0"/>
                    <a:pt x="0" y="462"/>
                    <a:pt x="318" y="462"/>
                  </a:cubicBezTo>
                  <a:lnTo>
                    <a:pt x="3566" y="462"/>
                  </a:lnTo>
                  <a:cubicBezTo>
                    <a:pt x="3869" y="462"/>
                    <a:pt x="3869" y="0"/>
                    <a:pt x="3566" y="0"/>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17095;p88">
              <a:extLst>
                <a:ext uri="{FF2B5EF4-FFF2-40B4-BE49-F238E27FC236}">
                  <a16:creationId xmlns:a16="http://schemas.microsoft.com/office/drawing/2014/main" id="{852F35BA-1495-4516-024D-82EF3D6665E9}"/>
                </a:ext>
              </a:extLst>
            </p:cNvPr>
            <p:cNvSpPr/>
            <p:nvPr/>
          </p:nvSpPr>
          <p:spPr>
            <a:xfrm>
              <a:off x="7538354" y="3035521"/>
              <a:ext cx="247522" cy="44303"/>
            </a:xfrm>
            <a:custGeom>
              <a:avLst/>
              <a:gdLst/>
              <a:ahLst/>
              <a:cxnLst/>
              <a:rect l="l" t="t" r="r" b="b"/>
              <a:pathLst>
                <a:path w="9442" h="1690" extrusionOk="0">
                  <a:moveTo>
                    <a:pt x="361" y="1"/>
                  </a:moveTo>
                  <a:cubicBezTo>
                    <a:pt x="159" y="1"/>
                    <a:pt x="0" y="160"/>
                    <a:pt x="0" y="362"/>
                  </a:cubicBezTo>
                  <a:lnTo>
                    <a:pt x="0" y="1329"/>
                  </a:lnTo>
                  <a:cubicBezTo>
                    <a:pt x="0" y="1531"/>
                    <a:pt x="159" y="1690"/>
                    <a:pt x="361" y="1690"/>
                  </a:cubicBezTo>
                  <a:lnTo>
                    <a:pt x="9080" y="1690"/>
                  </a:lnTo>
                  <a:cubicBezTo>
                    <a:pt x="9282" y="1690"/>
                    <a:pt x="9441" y="1531"/>
                    <a:pt x="9441" y="1329"/>
                  </a:cubicBezTo>
                  <a:lnTo>
                    <a:pt x="9441" y="362"/>
                  </a:lnTo>
                  <a:cubicBezTo>
                    <a:pt x="9441" y="160"/>
                    <a:pt x="9282" y="1"/>
                    <a:pt x="9080" y="1"/>
                  </a:cubicBezTo>
                  <a:close/>
                </a:path>
              </a:pathLst>
            </a:custGeom>
            <a:solidFill>
              <a:srgbClr val="8C9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17096;p88">
              <a:extLst>
                <a:ext uri="{FF2B5EF4-FFF2-40B4-BE49-F238E27FC236}">
                  <a16:creationId xmlns:a16="http://schemas.microsoft.com/office/drawing/2014/main" id="{FDE89908-D2C9-8022-7033-4A420ED56BFF}"/>
                </a:ext>
              </a:extLst>
            </p:cNvPr>
            <p:cNvSpPr/>
            <p:nvPr/>
          </p:nvSpPr>
          <p:spPr>
            <a:xfrm>
              <a:off x="7538721" y="3054081"/>
              <a:ext cx="246762" cy="25743"/>
            </a:xfrm>
            <a:custGeom>
              <a:avLst/>
              <a:gdLst/>
              <a:ahLst/>
              <a:cxnLst/>
              <a:rect l="l" t="t" r="r" b="b"/>
              <a:pathLst>
                <a:path w="9413" h="982" extrusionOk="0">
                  <a:moveTo>
                    <a:pt x="9413" y="0"/>
                  </a:moveTo>
                  <a:cubicBezTo>
                    <a:pt x="9413" y="202"/>
                    <a:pt x="9254" y="361"/>
                    <a:pt x="9052" y="375"/>
                  </a:cubicBezTo>
                  <a:lnTo>
                    <a:pt x="362" y="375"/>
                  </a:lnTo>
                  <a:cubicBezTo>
                    <a:pt x="160" y="361"/>
                    <a:pt x="1" y="202"/>
                    <a:pt x="1" y="14"/>
                  </a:cubicBezTo>
                  <a:lnTo>
                    <a:pt x="1" y="621"/>
                  </a:lnTo>
                  <a:cubicBezTo>
                    <a:pt x="1" y="823"/>
                    <a:pt x="160" y="982"/>
                    <a:pt x="362" y="982"/>
                  </a:cubicBezTo>
                  <a:lnTo>
                    <a:pt x="9052" y="982"/>
                  </a:lnTo>
                  <a:cubicBezTo>
                    <a:pt x="9254" y="982"/>
                    <a:pt x="9413" y="823"/>
                    <a:pt x="9413" y="621"/>
                  </a:cubicBezTo>
                  <a:lnTo>
                    <a:pt x="9413" y="0"/>
                  </a:lnTo>
                  <a:close/>
                </a:path>
              </a:pathLst>
            </a:custGeom>
            <a:solidFill>
              <a:srgbClr val="D6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923255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1139;p41">
            <a:extLst>
              <a:ext uri="{FF2B5EF4-FFF2-40B4-BE49-F238E27FC236}">
                <a16:creationId xmlns:a16="http://schemas.microsoft.com/office/drawing/2014/main" id="{A386C793-0CAF-B54A-63D3-F1F6AABF8787}"/>
              </a:ext>
            </a:extLst>
          </p:cNvPr>
          <p:cNvSpPr txBox="1">
            <a:spLocks/>
          </p:cNvSpPr>
          <p:nvPr/>
        </p:nvSpPr>
        <p:spPr>
          <a:xfrm>
            <a:off x="833853" y="2365278"/>
            <a:ext cx="3854100" cy="12784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ree Serif"/>
              <a:buNone/>
              <a:defRPr sz="3000" b="0" i="0" u="none" strike="noStrike" cap="none">
                <a:solidFill>
                  <a:schemeClr val="dk1"/>
                </a:solidFill>
                <a:latin typeface="Bree Serif"/>
                <a:ea typeface="Bree Serif"/>
                <a:cs typeface="Bree Serif"/>
                <a:sym typeface="Bree Serif"/>
              </a:defRPr>
            </a:lvl1pPr>
            <a:lvl2pPr marR="0" lvl="1" algn="l" rtl="0">
              <a:lnSpc>
                <a:spcPct val="100000"/>
              </a:lnSpc>
              <a:spcBef>
                <a:spcPts val="0"/>
              </a:spcBef>
              <a:spcAft>
                <a:spcPts val="0"/>
              </a:spcAft>
              <a:buClr>
                <a:schemeClr val="dk1"/>
              </a:buClr>
              <a:buSzPts val="3000"/>
              <a:buFont typeface="Bree Serif"/>
              <a:buNone/>
              <a:defRPr sz="3000" b="0" i="0" u="none" strike="noStrike" cap="none">
                <a:solidFill>
                  <a:schemeClr val="dk1"/>
                </a:solidFill>
                <a:latin typeface="Bree Serif"/>
                <a:ea typeface="Bree Serif"/>
                <a:cs typeface="Bree Serif"/>
                <a:sym typeface="Bree Serif"/>
              </a:defRPr>
            </a:lvl2pPr>
            <a:lvl3pPr marR="0" lvl="2" algn="l" rtl="0">
              <a:lnSpc>
                <a:spcPct val="100000"/>
              </a:lnSpc>
              <a:spcBef>
                <a:spcPts val="0"/>
              </a:spcBef>
              <a:spcAft>
                <a:spcPts val="0"/>
              </a:spcAft>
              <a:buClr>
                <a:schemeClr val="dk1"/>
              </a:buClr>
              <a:buSzPts val="3000"/>
              <a:buFont typeface="Bree Serif"/>
              <a:buNone/>
              <a:defRPr sz="3000" b="0" i="0" u="none" strike="noStrike" cap="none">
                <a:solidFill>
                  <a:schemeClr val="dk1"/>
                </a:solidFill>
                <a:latin typeface="Bree Serif"/>
                <a:ea typeface="Bree Serif"/>
                <a:cs typeface="Bree Serif"/>
                <a:sym typeface="Bree Serif"/>
              </a:defRPr>
            </a:lvl3pPr>
            <a:lvl4pPr marR="0" lvl="3" algn="l" rtl="0">
              <a:lnSpc>
                <a:spcPct val="100000"/>
              </a:lnSpc>
              <a:spcBef>
                <a:spcPts val="0"/>
              </a:spcBef>
              <a:spcAft>
                <a:spcPts val="0"/>
              </a:spcAft>
              <a:buClr>
                <a:schemeClr val="dk1"/>
              </a:buClr>
              <a:buSzPts val="3000"/>
              <a:buFont typeface="Bree Serif"/>
              <a:buNone/>
              <a:defRPr sz="3000" b="0" i="0" u="none" strike="noStrike" cap="none">
                <a:solidFill>
                  <a:schemeClr val="dk1"/>
                </a:solidFill>
                <a:latin typeface="Bree Serif"/>
                <a:ea typeface="Bree Serif"/>
                <a:cs typeface="Bree Serif"/>
                <a:sym typeface="Bree Serif"/>
              </a:defRPr>
            </a:lvl4pPr>
            <a:lvl5pPr marR="0" lvl="4" algn="l" rtl="0">
              <a:lnSpc>
                <a:spcPct val="100000"/>
              </a:lnSpc>
              <a:spcBef>
                <a:spcPts val="0"/>
              </a:spcBef>
              <a:spcAft>
                <a:spcPts val="0"/>
              </a:spcAft>
              <a:buClr>
                <a:schemeClr val="dk1"/>
              </a:buClr>
              <a:buSzPts val="3000"/>
              <a:buFont typeface="Bree Serif"/>
              <a:buNone/>
              <a:defRPr sz="3000" b="0" i="0" u="none" strike="noStrike" cap="none">
                <a:solidFill>
                  <a:schemeClr val="dk1"/>
                </a:solidFill>
                <a:latin typeface="Bree Serif"/>
                <a:ea typeface="Bree Serif"/>
                <a:cs typeface="Bree Serif"/>
                <a:sym typeface="Bree Serif"/>
              </a:defRPr>
            </a:lvl5pPr>
            <a:lvl6pPr marR="0" lvl="5" algn="l" rtl="0">
              <a:lnSpc>
                <a:spcPct val="100000"/>
              </a:lnSpc>
              <a:spcBef>
                <a:spcPts val="0"/>
              </a:spcBef>
              <a:spcAft>
                <a:spcPts val="0"/>
              </a:spcAft>
              <a:buClr>
                <a:schemeClr val="dk1"/>
              </a:buClr>
              <a:buSzPts val="3000"/>
              <a:buFont typeface="Bree Serif"/>
              <a:buNone/>
              <a:defRPr sz="3000" b="0" i="0" u="none" strike="noStrike" cap="none">
                <a:solidFill>
                  <a:schemeClr val="dk1"/>
                </a:solidFill>
                <a:latin typeface="Bree Serif"/>
                <a:ea typeface="Bree Serif"/>
                <a:cs typeface="Bree Serif"/>
                <a:sym typeface="Bree Serif"/>
              </a:defRPr>
            </a:lvl6pPr>
            <a:lvl7pPr marR="0" lvl="6" algn="l" rtl="0">
              <a:lnSpc>
                <a:spcPct val="100000"/>
              </a:lnSpc>
              <a:spcBef>
                <a:spcPts val="0"/>
              </a:spcBef>
              <a:spcAft>
                <a:spcPts val="0"/>
              </a:spcAft>
              <a:buClr>
                <a:schemeClr val="dk1"/>
              </a:buClr>
              <a:buSzPts val="3000"/>
              <a:buFont typeface="Bree Serif"/>
              <a:buNone/>
              <a:defRPr sz="3000" b="0" i="0" u="none" strike="noStrike" cap="none">
                <a:solidFill>
                  <a:schemeClr val="dk1"/>
                </a:solidFill>
                <a:latin typeface="Bree Serif"/>
                <a:ea typeface="Bree Serif"/>
                <a:cs typeface="Bree Serif"/>
                <a:sym typeface="Bree Serif"/>
              </a:defRPr>
            </a:lvl7pPr>
            <a:lvl8pPr marR="0" lvl="7" algn="l" rtl="0">
              <a:lnSpc>
                <a:spcPct val="100000"/>
              </a:lnSpc>
              <a:spcBef>
                <a:spcPts val="0"/>
              </a:spcBef>
              <a:spcAft>
                <a:spcPts val="0"/>
              </a:spcAft>
              <a:buClr>
                <a:schemeClr val="dk1"/>
              </a:buClr>
              <a:buSzPts val="3000"/>
              <a:buFont typeface="Bree Serif"/>
              <a:buNone/>
              <a:defRPr sz="3000" b="0" i="0" u="none" strike="noStrike" cap="none">
                <a:solidFill>
                  <a:schemeClr val="dk1"/>
                </a:solidFill>
                <a:latin typeface="Bree Serif"/>
                <a:ea typeface="Bree Serif"/>
                <a:cs typeface="Bree Serif"/>
                <a:sym typeface="Bree Serif"/>
              </a:defRPr>
            </a:lvl8pPr>
            <a:lvl9pPr marR="0" lvl="8" algn="l" rtl="0">
              <a:lnSpc>
                <a:spcPct val="100000"/>
              </a:lnSpc>
              <a:spcBef>
                <a:spcPts val="0"/>
              </a:spcBef>
              <a:spcAft>
                <a:spcPts val="0"/>
              </a:spcAft>
              <a:buClr>
                <a:schemeClr val="dk1"/>
              </a:buClr>
              <a:buSzPts val="3000"/>
              <a:buFont typeface="Bree Serif"/>
              <a:buNone/>
              <a:defRPr sz="3000" b="0" i="0" u="none" strike="noStrike" cap="none">
                <a:solidFill>
                  <a:schemeClr val="dk1"/>
                </a:solidFill>
                <a:latin typeface="Bree Serif"/>
                <a:ea typeface="Bree Serif"/>
                <a:cs typeface="Bree Serif"/>
                <a:sym typeface="Bree Serif"/>
              </a:defRPr>
            </a:lvl9pPr>
          </a:lstStyle>
          <a:p>
            <a:pPr algn="ctr"/>
            <a:r>
              <a:rPr lang="en-US" sz="4800" dirty="0"/>
              <a:t>Conclusion</a:t>
            </a:r>
          </a:p>
        </p:txBody>
      </p:sp>
      <p:sp>
        <p:nvSpPr>
          <p:cNvPr id="12" name="Google Shape;1140;p41">
            <a:extLst>
              <a:ext uri="{FF2B5EF4-FFF2-40B4-BE49-F238E27FC236}">
                <a16:creationId xmlns:a16="http://schemas.microsoft.com/office/drawing/2014/main" id="{3B2863DD-6DF0-D498-B273-1AF56CF3B1F8}"/>
              </a:ext>
            </a:extLst>
          </p:cNvPr>
          <p:cNvSpPr txBox="1">
            <a:spLocks/>
          </p:cNvSpPr>
          <p:nvPr/>
        </p:nvSpPr>
        <p:spPr>
          <a:xfrm>
            <a:off x="546851" y="3636787"/>
            <a:ext cx="4428103" cy="6266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Kanit ExtraLight"/>
              <a:buChar char="●"/>
              <a:defRPr sz="1600" b="0" i="0" u="none" strike="noStrike" cap="none">
                <a:solidFill>
                  <a:schemeClr val="dk1"/>
                </a:solidFill>
                <a:latin typeface="Kanit ExtraLight"/>
                <a:ea typeface="Kanit ExtraLight"/>
                <a:cs typeface="Kanit ExtraLight"/>
                <a:sym typeface="Kanit ExtraLight"/>
              </a:defRPr>
            </a:lvl1pPr>
            <a:lvl2pPr marL="914400" marR="0" lvl="1" indent="-330200" algn="l" rtl="0">
              <a:lnSpc>
                <a:spcPct val="100000"/>
              </a:lnSpc>
              <a:spcBef>
                <a:spcPts val="1600"/>
              </a:spcBef>
              <a:spcAft>
                <a:spcPts val="0"/>
              </a:spcAft>
              <a:buClr>
                <a:schemeClr val="dk1"/>
              </a:buClr>
              <a:buSzPts val="1600"/>
              <a:buFont typeface="Kanit ExtraLight"/>
              <a:buChar char="○"/>
              <a:defRPr sz="1600" b="0" i="0" u="none" strike="noStrike" cap="none">
                <a:solidFill>
                  <a:schemeClr val="dk1"/>
                </a:solidFill>
                <a:latin typeface="Kanit ExtraLight"/>
                <a:ea typeface="Kanit ExtraLight"/>
                <a:cs typeface="Kanit ExtraLight"/>
                <a:sym typeface="Kanit ExtraLight"/>
              </a:defRPr>
            </a:lvl2pPr>
            <a:lvl3pPr marL="1371600" marR="0" lvl="2" indent="-330200" algn="l" rtl="0">
              <a:lnSpc>
                <a:spcPct val="100000"/>
              </a:lnSpc>
              <a:spcBef>
                <a:spcPts val="1600"/>
              </a:spcBef>
              <a:spcAft>
                <a:spcPts val="0"/>
              </a:spcAft>
              <a:buClr>
                <a:schemeClr val="dk1"/>
              </a:buClr>
              <a:buSzPts val="1600"/>
              <a:buFont typeface="Kanit ExtraLight"/>
              <a:buChar char="■"/>
              <a:defRPr sz="1600" b="0" i="0" u="none" strike="noStrike" cap="none">
                <a:solidFill>
                  <a:schemeClr val="dk1"/>
                </a:solidFill>
                <a:latin typeface="Kanit ExtraLight"/>
                <a:ea typeface="Kanit ExtraLight"/>
                <a:cs typeface="Kanit ExtraLight"/>
                <a:sym typeface="Kanit ExtraLight"/>
              </a:defRPr>
            </a:lvl3pPr>
            <a:lvl4pPr marL="1828800" marR="0" lvl="3" indent="-330200" algn="l" rtl="0">
              <a:lnSpc>
                <a:spcPct val="100000"/>
              </a:lnSpc>
              <a:spcBef>
                <a:spcPts val="1600"/>
              </a:spcBef>
              <a:spcAft>
                <a:spcPts val="0"/>
              </a:spcAft>
              <a:buClr>
                <a:schemeClr val="dk1"/>
              </a:buClr>
              <a:buSzPts val="1600"/>
              <a:buFont typeface="Kanit ExtraLight"/>
              <a:buChar char="●"/>
              <a:defRPr sz="1600" b="0" i="0" u="none" strike="noStrike" cap="none">
                <a:solidFill>
                  <a:schemeClr val="dk1"/>
                </a:solidFill>
                <a:latin typeface="Kanit ExtraLight"/>
                <a:ea typeface="Kanit ExtraLight"/>
                <a:cs typeface="Kanit ExtraLight"/>
                <a:sym typeface="Kanit ExtraLight"/>
              </a:defRPr>
            </a:lvl4pPr>
            <a:lvl5pPr marL="2286000" marR="0" lvl="4" indent="-330200" algn="l" rtl="0">
              <a:lnSpc>
                <a:spcPct val="100000"/>
              </a:lnSpc>
              <a:spcBef>
                <a:spcPts val="1600"/>
              </a:spcBef>
              <a:spcAft>
                <a:spcPts val="0"/>
              </a:spcAft>
              <a:buClr>
                <a:schemeClr val="dk1"/>
              </a:buClr>
              <a:buSzPts val="1600"/>
              <a:buFont typeface="Kanit ExtraLight"/>
              <a:buChar char="○"/>
              <a:defRPr sz="1600" b="0" i="0" u="none" strike="noStrike" cap="none">
                <a:solidFill>
                  <a:schemeClr val="dk1"/>
                </a:solidFill>
                <a:latin typeface="Kanit ExtraLight"/>
                <a:ea typeface="Kanit ExtraLight"/>
                <a:cs typeface="Kanit ExtraLight"/>
                <a:sym typeface="Kanit ExtraLight"/>
              </a:defRPr>
            </a:lvl5pPr>
            <a:lvl6pPr marL="2743200" marR="0" lvl="5" indent="-330200" algn="l" rtl="0">
              <a:lnSpc>
                <a:spcPct val="100000"/>
              </a:lnSpc>
              <a:spcBef>
                <a:spcPts val="1600"/>
              </a:spcBef>
              <a:spcAft>
                <a:spcPts val="0"/>
              </a:spcAft>
              <a:buClr>
                <a:schemeClr val="dk1"/>
              </a:buClr>
              <a:buSzPts val="1600"/>
              <a:buFont typeface="Kanit ExtraLight"/>
              <a:buChar char="■"/>
              <a:defRPr sz="1600" b="0" i="0" u="none" strike="noStrike" cap="none">
                <a:solidFill>
                  <a:schemeClr val="dk1"/>
                </a:solidFill>
                <a:latin typeface="Kanit ExtraLight"/>
                <a:ea typeface="Kanit ExtraLight"/>
                <a:cs typeface="Kanit ExtraLight"/>
                <a:sym typeface="Kanit ExtraLight"/>
              </a:defRPr>
            </a:lvl6pPr>
            <a:lvl7pPr marL="3200400" marR="0" lvl="6" indent="-330200" algn="l" rtl="0">
              <a:lnSpc>
                <a:spcPct val="100000"/>
              </a:lnSpc>
              <a:spcBef>
                <a:spcPts val="1600"/>
              </a:spcBef>
              <a:spcAft>
                <a:spcPts val="0"/>
              </a:spcAft>
              <a:buClr>
                <a:schemeClr val="dk1"/>
              </a:buClr>
              <a:buSzPts val="1600"/>
              <a:buFont typeface="Kanit ExtraLight"/>
              <a:buChar char="●"/>
              <a:defRPr sz="1600" b="0" i="0" u="none" strike="noStrike" cap="none">
                <a:solidFill>
                  <a:schemeClr val="dk1"/>
                </a:solidFill>
                <a:latin typeface="Kanit ExtraLight"/>
                <a:ea typeface="Kanit ExtraLight"/>
                <a:cs typeface="Kanit ExtraLight"/>
                <a:sym typeface="Kanit ExtraLight"/>
              </a:defRPr>
            </a:lvl7pPr>
            <a:lvl8pPr marL="3657600" marR="0" lvl="7" indent="-330200" algn="l" rtl="0">
              <a:lnSpc>
                <a:spcPct val="100000"/>
              </a:lnSpc>
              <a:spcBef>
                <a:spcPts val="1600"/>
              </a:spcBef>
              <a:spcAft>
                <a:spcPts val="0"/>
              </a:spcAft>
              <a:buClr>
                <a:schemeClr val="dk1"/>
              </a:buClr>
              <a:buSzPts val="1600"/>
              <a:buFont typeface="Kanit ExtraLight"/>
              <a:buChar char="○"/>
              <a:defRPr sz="1600" b="0" i="0" u="none" strike="noStrike" cap="none">
                <a:solidFill>
                  <a:schemeClr val="dk1"/>
                </a:solidFill>
                <a:latin typeface="Kanit ExtraLight"/>
                <a:ea typeface="Kanit ExtraLight"/>
                <a:cs typeface="Kanit ExtraLight"/>
                <a:sym typeface="Kanit ExtraLight"/>
              </a:defRPr>
            </a:lvl8pPr>
            <a:lvl9pPr marL="4114800" marR="0" lvl="8" indent="-330200" algn="l" rtl="0">
              <a:lnSpc>
                <a:spcPct val="100000"/>
              </a:lnSpc>
              <a:spcBef>
                <a:spcPts val="1600"/>
              </a:spcBef>
              <a:spcAft>
                <a:spcPts val="1600"/>
              </a:spcAft>
              <a:buClr>
                <a:schemeClr val="dk1"/>
              </a:buClr>
              <a:buSzPts val="1600"/>
              <a:buFont typeface="Kanit ExtraLight"/>
              <a:buChar char="■"/>
              <a:defRPr sz="1600" b="0" i="0" u="none" strike="noStrike" cap="none">
                <a:solidFill>
                  <a:schemeClr val="dk1"/>
                </a:solidFill>
                <a:latin typeface="Kanit ExtraLight"/>
                <a:ea typeface="Kanit ExtraLight"/>
                <a:cs typeface="Kanit ExtraLight"/>
                <a:sym typeface="Kanit ExtraLight"/>
              </a:defRPr>
            </a:lvl9pPr>
          </a:lstStyle>
          <a:p>
            <a:pPr marL="0" indent="0" algn="ctr">
              <a:buFont typeface="Kanit ExtraLight"/>
              <a:buNone/>
            </a:pPr>
            <a:r>
              <a:rPr lang="en-US" dirty="0"/>
              <a:t>Summary of Key Takeaways, Work Cited, and Others</a:t>
            </a:r>
          </a:p>
        </p:txBody>
      </p:sp>
      <p:sp>
        <p:nvSpPr>
          <p:cNvPr id="13" name="Google Shape;12;p3">
            <a:extLst>
              <a:ext uri="{FF2B5EF4-FFF2-40B4-BE49-F238E27FC236}">
                <a16:creationId xmlns:a16="http://schemas.microsoft.com/office/drawing/2014/main" id="{0BCE9B51-4D31-C451-A7D4-030FCEFB6EEE}"/>
              </a:ext>
            </a:extLst>
          </p:cNvPr>
          <p:cNvSpPr/>
          <p:nvPr/>
        </p:nvSpPr>
        <p:spPr>
          <a:xfrm>
            <a:off x="2014803" y="880044"/>
            <a:ext cx="1492200" cy="1492200"/>
          </a:xfrm>
          <a:prstGeom prst="ellipse">
            <a:avLst/>
          </a:prstGeom>
          <a:solidFill>
            <a:srgbClr val="0A84FF"/>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92242"/>
              </a:buClr>
              <a:buSzPts val="12000"/>
              <a:buFont typeface="Bree Serif"/>
              <a:buNone/>
              <a:tabLst/>
              <a:defRPr/>
            </a:pPr>
            <a:r>
              <a:rPr kumimoji="0" lang="en" sz="7200" b="0" i="0" u="none" strike="noStrike" kern="0" cap="none" spc="0" normalizeH="0" baseline="0" noProof="0" dirty="0">
                <a:ln>
                  <a:noFill/>
                </a:ln>
                <a:solidFill>
                  <a:srgbClr val="F2ECD2"/>
                </a:solidFill>
                <a:effectLst/>
                <a:uLnTx/>
                <a:uFillTx/>
                <a:latin typeface="Bree Serif"/>
                <a:sym typeface="Bree Serif"/>
              </a:rPr>
              <a:t>6</a:t>
            </a:r>
          </a:p>
        </p:txBody>
      </p:sp>
    </p:spTree>
    <p:extLst>
      <p:ext uri="{BB962C8B-B14F-4D97-AF65-F5344CB8AC3E}">
        <p14:creationId xmlns:p14="http://schemas.microsoft.com/office/powerpoint/2010/main" val="1145917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18E4B5-7985-390F-CB07-23CAE564F0AA}"/>
              </a:ext>
            </a:extLst>
          </p:cNvPr>
          <p:cNvSpPr>
            <a:spLocks noGrp="1"/>
          </p:cNvSpPr>
          <p:nvPr>
            <p:ph type="title"/>
          </p:nvPr>
        </p:nvSpPr>
        <p:spPr/>
        <p:txBody>
          <a:bodyPr/>
          <a:lstStyle/>
          <a:p>
            <a:r>
              <a:rPr lang="en-US" dirty="0"/>
              <a:t>Key Takeaways</a:t>
            </a:r>
          </a:p>
        </p:txBody>
      </p:sp>
      <p:sp>
        <p:nvSpPr>
          <p:cNvPr id="5" name="Rounded Rectangle 143">
            <a:extLst>
              <a:ext uri="{FF2B5EF4-FFF2-40B4-BE49-F238E27FC236}">
                <a16:creationId xmlns:a16="http://schemas.microsoft.com/office/drawing/2014/main" id="{929568E9-F093-4416-3500-FA21D66D60B0}"/>
              </a:ext>
            </a:extLst>
          </p:cNvPr>
          <p:cNvSpPr/>
          <p:nvPr/>
        </p:nvSpPr>
        <p:spPr>
          <a:xfrm>
            <a:off x="1419810" y="1092613"/>
            <a:ext cx="2902154" cy="1650587"/>
          </a:xfrm>
          <a:prstGeom prst="roundRect">
            <a:avLst/>
          </a:prstGeom>
          <a:solidFill>
            <a:schemeClr val="accent1">
              <a:alpha val="40000"/>
            </a:schemeClr>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l">
              <a:lnSpc>
                <a:spcPct val="150000"/>
              </a:lnSpc>
            </a:pPr>
            <a:endParaRPr lang="en-US" sz="750" dirty="0">
              <a:solidFill>
                <a:schemeClr val="tx1"/>
              </a:solidFill>
              <a:latin typeface="Kanit Light" panose="020B0604020202020204" charset="-34"/>
              <a:cs typeface="Kanit Light" panose="020B0604020202020204" charset="-34"/>
            </a:endParaRPr>
          </a:p>
          <a:p>
            <a:pPr marL="171450" indent="-171450" algn="l">
              <a:lnSpc>
                <a:spcPct val="150000"/>
              </a:lnSpc>
              <a:buFont typeface="Arial" panose="020B0604020202020204" pitchFamily="34" charset="0"/>
              <a:buChar char="•"/>
            </a:pPr>
            <a:r>
              <a:rPr lang="en-US" sz="750" dirty="0">
                <a:solidFill>
                  <a:schemeClr val="tx1"/>
                </a:solidFill>
                <a:latin typeface="Kanit Light" panose="020B0604020202020204" charset="-34"/>
                <a:cs typeface="Kanit Light" panose="020B0604020202020204" charset="-34"/>
              </a:rPr>
              <a:t>Annual members primarily use Cyclistic bikes for commuting purposes, with consistent weekday usage.</a:t>
            </a:r>
          </a:p>
          <a:p>
            <a:pPr marL="171450" indent="-171450" algn="l">
              <a:buFont typeface="Arial" panose="020B0604020202020204" pitchFamily="34" charset="0"/>
              <a:buChar char="•"/>
            </a:pPr>
            <a:endParaRPr lang="en-US" sz="750" dirty="0">
              <a:solidFill>
                <a:schemeClr val="tx1"/>
              </a:solidFill>
              <a:latin typeface="Kanit Light" panose="020B0604020202020204" charset="-34"/>
              <a:cs typeface="Kanit Light" panose="020B0604020202020204" charset="-34"/>
            </a:endParaRPr>
          </a:p>
          <a:p>
            <a:pPr marL="171450" indent="-171450" algn="l">
              <a:lnSpc>
                <a:spcPct val="150000"/>
              </a:lnSpc>
              <a:buFont typeface="Arial" panose="020B0604020202020204" pitchFamily="34" charset="0"/>
              <a:buChar char="•"/>
            </a:pPr>
            <a:r>
              <a:rPr lang="en-US" sz="750" dirty="0">
                <a:solidFill>
                  <a:schemeClr val="tx1"/>
                </a:solidFill>
                <a:latin typeface="Kanit Light" panose="020B0604020202020204" charset="-34"/>
                <a:cs typeface="Kanit Light" panose="020B0604020202020204" charset="-34"/>
              </a:rPr>
              <a:t>Casual riders opt for leisurely outings, showing peaks in usage during weekends and late afternoons.</a:t>
            </a:r>
          </a:p>
        </p:txBody>
      </p:sp>
      <p:grpSp>
        <p:nvGrpSpPr>
          <p:cNvPr id="6" name="Group 5">
            <a:extLst>
              <a:ext uri="{FF2B5EF4-FFF2-40B4-BE49-F238E27FC236}">
                <a16:creationId xmlns:a16="http://schemas.microsoft.com/office/drawing/2014/main" id="{4313B1E1-0924-F883-594D-68AB5B559FF5}"/>
              </a:ext>
            </a:extLst>
          </p:cNvPr>
          <p:cNvGrpSpPr/>
          <p:nvPr/>
        </p:nvGrpSpPr>
        <p:grpSpPr>
          <a:xfrm>
            <a:off x="1419811" y="1092613"/>
            <a:ext cx="2902154" cy="338328"/>
            <a:chOff x="1482" y="-2"/>
            <a:chExt cx="1445149" cy="855735"/>
          </a:xfrm>
        </p:grpSpPr>
        <p:sp>
          <p:nvSpPr>
            <p:cNvPr id="7" name="Rectangle 145">
              <a:extLst>
                <a:ext uri="{FF2B5EF4-FFF2-40B4-BE49-F238E27FC236}">
                  <a16:creationId xmlns:a16="http://schemas.microsoft.com/office/drawing/2014/main" id="{DA9F5E4D-DCE8-9BF6-779A-FBB11FEC9490}"/>
                </a:ext>
              </a:extLst>
            </p:cNvPr>
            <p:cNvSpPr/>
            <p:nvPr/>
          </p:nvSpPr>
          <p:spPr>
            <a:xfrm>
              <a:off x="1482" y="0"/>
              <a:ext cx="1445149" cy="578059"/>
            </a:xfrm>
            <a:prstGeom prst="round2SameRect">
              <a:avLst/>
            </a:prstGeom>
            <a:ln/>
          </p:spPr>
          <p:style>
            <a:lnRef idx="2">
              <a:schemeClr val="accent1">
                <a:shade val="15000"/>
              </a:schemeClr>
            </a:lnRef>
            <a:fillRef idx="1">
              <a:schemeClr val="accent1"/>
            </a:fillRef>
            <a:effectRef idx="0">
              <a:schemeClr val="accent1"/>
            </a:effectRef>
            <a:fontRef idx="minor">
              <a:schemeClr val="lt1"/>
            </a:fontRef>
          </p:style>
          <p:txBody>
            <a:bodyPr/>
            <a:lstStyle/>
            <a:p>
              <a:endParaRPr lang="en-US"/>
            </a:p>
          </p:txBody>
        </p:sp>
        <p:sp>
          <p:nvSpPr>
            <p:cNvPr id="9" name="TextBox 8">
              <a:extLst>
                <a:ext uri="{FF2B5EF4-FFF2-40B4-BE49-F238E27FC236}">
                  <a16:creationId xmlns:a16="http://schemas.microsoft.com/office/drawing/2014/main" id="{86E4AEB5-DA91-A3C4-6CDA-3D84905D4B12}"/>
                </a:ext>
              </a:extLst>
            </p:cNvPr>
            <p:cNvSpPr txBox="1"/>
            <p:nvPr/>
          </p:nvSpPr>
          <p:spPr>
            <a:xfrm>
              <a:off x="1482" y="-2"/>
              <a:ext cx="1445149" cy="855735"/>
            </a:xfrm>
            <a:prstGeom prst="round2SameRect">
              <a:avLst/>
            </a:prstGeom>
            <a:ln/>
          </p:spPr>
          <p:style>
            <a:lnRef idx="2">
              <a:schemeClr val="accent1">
                <a:shade val="15000"/>
              </a:schemeClr>
            </a:lnRef>
            <a:fillRef idx="1">
              <a:schemeClr val="accent1"/>
            </a:fillRef>
            <a:effectRef idx="0">
              <a:schemeClr val="accent1"/>
            </a:effectRef>
            <a:fontRef idx="minor">
              <a:schemeClr val="lt1"/>
            </a:fontRef>
          </p:style>
          <p:txBody>
            <a:bodyPr spcFirstLastPara="0" vert="horz" wrap="square" lIns="192024" tIns="109728" rIns="192024" bIns="109728" numCol="1" spcCol="1270" anchor="ctr" anchorCtr="0">
              <a:noAutofit/>
            </a:bodyPr>
            <a:lstStyle/>
            <a:p>
              <a:pPr algn="ctr"/>
              <a:r>
                <a:rPr lang="en-US" sz="1200" b="1" u="sng" dirty="0">
                  <a:solidFill>
                    <a:schemeClr val="accent2"/>
                  </a:solidFill>
                  <a:latin typeface="Bree Serif" panose="020B0604020202020204" charset="0"/>
                  <a:cs typeface="Kanit Light" panose="020B0604020202020204" charset="-34"/>
                </a:rPr>
                <a:t>Usage Patterns</a:t>
              </a:r>
              <a:endParaRPr lang="en-US" sz="1200" u="sng" dirty="0">
                <a:solidFill>
                  <a:schemeClr val="accent2"/>
                </a:solidFill>
                <a:latin typeface="Bree Serif" panose="020B0604020202020204" charset="0"/>
                <a:cs typeface="Kanit Light" panose="020B0604020202020204" charset="-34"/>
              </a:endParaRPr>
            </a:p>
          </p:txBody>
        </p:sp>
      </p:grpSp>
      <p:sp>
        <p:nvSpPr>
          <p:cNvPr id="17" name="Rounded Rectangle 143">
            <a:extLst>
              <a:ext uri="{FF2B5EF4-FFF2-40B4-BE49-F238E27FC236}">
                <a16:creationId xmlns:a16="http://schemas.microsoft.com/office/drawing/2014/main" id="{5F62CFAC-3070-2008-2FEC-29F1E237B04A}"/>
              </a:ext>
            </a:extLst>
          </p:cNvPr>
          <p:cNvSpPr/>
          <p:nvPr/>
        </p:nvSpPr>
        <p:spPr>
          <a:xfrm>
            <a:off x="4694908" y="2967512"/>
            <a:ext cx="2902153" cy="1650587"/>
          </a:xfrm>
          <a:prstGeom prst="roundRect">
            <a:avLst/>
          </a:prstGeom>
          <a:solidFill>
            <a:schemeClr val="accent1">
              <a:alpha val="40000"/>
            </a:schemeClr>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l">
              <a:lnSpc>
                <a:spcPct val="150000"/>
              </a:lnSpc>
            </a:pPr>
            <a:endParaRPr lang="en-US" sz="750" dirty="0">
              <a:solidFill>
                <a:schemeClr val="tx1"/>
              </a:solidFill>
              <a:latin typeface="Kanit Light" panose="020B0604020202020204" charset="-34"/>
              <a:cs typeface="Kanit Light" panose="020B0604020202020204" charset="-34"/>
            </a:endParaRPr>
          </a:p>
          <a:p>
            <a:pPr algn="l">
              <a:lnSpc>
                <a:spcPct val="150000"/>
              </a:lnSpc>
            </a:pPr>
            <a:endParaRPr lang="en-US" sz="100" dirty="0">
              <a:solidFill>
                <a:schemeClr val="tx1"/>
              </a:solidFill>
              <a:latin typeface="Kanit Light" panose="020B0604020202020204" charset="-34"/>
              <a:cs typeface="Kanit Light" panose="020B0604020202020204" charset="-34"/>
            </a:endParaRPr>
          </a:p>
          <a:p>
            <a:pPr algn="l">
              <a:lnSpc>
                <a:spcPct val="150000"/>
              </a:lnSpc>
            </a:pPr>
            <a:endParaRPr lang="en-US" sz="400" dirty="0">
              <a:solidFill>
                <a:schemeClr val="tx1"/>
              </a:solidFill>
              <a:latin typeface="Kanit Light" panose="020B0604020202020204" charset="-34"/>
              <a:cs typeface="Kanit Light" panose="020B0604020202020204" charset="-34"/>
            </a:endParaRPr>
          </a:p>
          <a:p>
            <a:pPr marL="171450" indent="-171450" algn="l">
              <a:lnSpc>
                <a:spcPct val="150000"/>
              </a:lnSpc>
              <a:buFont typeface="Arial" panose="020B0604020202020204" pitchFamily="34" charset="0"/>
              <a:buChar char="•"/>
            </a:pPr>
            <a:r>
              <a:rPr lang="en-US" sz="750" dirty="0">
                <a:solidFill>
                  <a:schemeClr val="tx1"/>
                </a:solidFill>
                <a:latin typeface="Kanit Light" panose="020B0604020202020204" charset="-34"/>
                <a:cs typeface="Kanit Light" panose="020B0604020202020204" charset="-34"/>
              </a:rPr>
              <a:t>Engaging casual riders through educational content, interactive campaigns, and strategic partnerships can foster long-term engagement.</a:t>
            </a:r>
          </a:p>
          <a:p>
            <a:pPr marL="171450" indent="-171450" algn="l">
              <a:buFont typeface="Arial" panose="020B0604020202020204" pitchFamily="34" charset="0"/>
              <a:buChar char="•"/>
            </a:pPr>
            <a:endParaRPr lang="en-US" sz="750" dirty="0">
              <a:solidFill>
                <a:schemeClr val="tx1"/>
              </a:solidFill>
              <a:latin typeface="Kanit Light" panose="020B0604020202020204" charset="-34"/>
              <a:cs typeface="Kanit Light" panose="020B0604020202020204" charset="-34"/>
            </a:endParaRPr>
          </a:p>
          <a:p>
            <a:pPr marL="171450" indent="-171450" algn="l">
              <a:lnSpc>
                <a:spcPct val="150000"/>
              </a:lnSpc>
              <a:buFont typeface="Arial" panose="020B0604020202020204" pitchFamily="34" charset="0"/>
              <a:buChar char="•"/>
            </a:pPr>
            <a:r>
              <a:rPr lang="en-US" sz="750" dirty="0">
                <a:solidFill>
                  <a:schemeClr val="tx1"/>
                </a:solidFill>
                <a:latin typeface="Kanit Light" panose="020B0604020202020204" charset="-34"/>
                <a:cs typeface="Kanit Light" panose="020B0604020202020204" charset="-34"/>
              </a:rPr>
              <a:t>Continuous monitoring and optimization of marketing strategies based on data insights can improve customer retention and satisfaction.</a:t>
            </a:r>
          </a:p>
        </p:txBody>
      </p:sp>
      <p:grpSp>
        <p:nvGrpSpPr>
          <p:cNvPr id="18" name="Group 17">
            <a:extLst>
              <a:ext uri="{FF2B5EF4-FFF2-40B4-BE49-F238E27FC236}">
                <a16:creationId xmlns:a16="http://schemas.microsoft.com/office/drawing/2014/main" id="{44B890A2-BF33-92BF-4FD8-D63058A83B26}"/>
              </a:ext>
            </a:extLst>
          </p:cNvPr>
          <p:cNvGrpSpPr/>
          <p:nvPr/>
        </p:nvGrpSpPr>
        <p:grpSpPr>
          <a:xfrm>
            <a:off x="4694909" y="2967511"/>
            <a:ext cx="2902153" cy="338328"/>
            <a:chOff x="1482" y="-2"/>
            <a:chExt cx="1445149" cy="855735"/>
          </a:xfrm>
        </p:grpSpPr>
        <p:sp>
          <p:nvSpPr>
            <p:cNvPr id="19" name="Rectangle 145">
              <a:extLst>
                <a:ext uri="{FF2B5EF4-FFF2-40B4-BE49-F238E27FC236}">
                  <a16:creationId xmlns:a16="http://schemas.microsoft.com/office/drawing/2014/main" id="{EF407AF3-B751-6298-9893-20647850CB8E}"/>
                </a:ext>
              </a:extLst>
            </p:cNvPr>
            <p:cNvSpPr/>
            <p:nvPr/>
          </p:nvSpPr>
          <p:spPr>
            <a:xfrm>
              <a:off x="1482" y="0"/>
              <a:ext cx="1445149" cy="578059"/>
            </a:xfrm>
            <a:prstGeom prst="round2SameRect">
              <a:avLst/>
            </a:prstGeom>
            <a:ln/>
          </p:spPr>
          <p:style>
            <a:lnRef idx="2">
              <a:schemeClr val="accent1">
                <a:shade val="15000"/>
              </a:schemeClr>
            </a:lnRef>
            <a:fillRef idx="1">
              <a:schemeClr val="accent1"/>
            </a:fillRef>
            <a:effectRef idx="0">
              <a:schemeClr val="accent1"/>
            </a:effectRef>
            <a:fontRef idx="minor">
              <a:schemeClr val="lt1"/>
            </a:fontRef>
          </p:style>
          <p:txBody>
            <a:bodyPr/>
            <a:lstStyle/>
            <a:p>
              <a:endParaRPr lang="en-US"/>
            </a:p>
          </p:txBody>
        </p:sp>
        <p:sp>
          <p:nvSpPr>
            <p:cNvPr id="22" name="TextBox 21">
              <a:extLst>
                <a:ext uri="{FF2B5EF4-FFF2-40B4-BE49-F238E27FC236}">
                  <a16:creationId xmlns:a16="http://schemas.microsoft.com/office/drawing/2014/main" id="{74E1C025-2A75-F7D3-CCEE-2623F50AFAA6}"/>
                </a:ext>
              </a:extLst>
            </p:cNvPr>
            <p:cNvSpPr txBox="1"/>
            <p:nvPr/>
          </p:nvSpPr>
          <p:spPr>
            <a:xfrm>
              <a:off x="1482" y="-2"/>
              <a:ext cx="1445149" cy="855735"/>
            </a:xfrm>
            <a:prstGeom prst="round2SameRect">
              <a:avLst/>
            </a:prstGeom>
            <a:ln/>
          </p:spPr>
          <p:style>
            <a:lnRef idx="2">
              <a:schemeClr val="accent1">
                <a:shade val="15000"/>
              </a:schemeClr>
            </a:lnRef>
            <a:fillRef idx="1">
              <a:schemeClr val="accent1"/>
            </a:fillRef>
            <a:effectRef idx="0">
              <a:schemeClr val="accent1"/>
            </a:effectRef>
            <a:fontRef idx="minor">
              <a:schemeClr val="lt1"/>
            </a:fontRef>
          </p:style>
          <p:txBody>
            <a:bodyPr spcFirstLastPara="0" vert="horz" wrap="square" lIns="192024" tIns="109728" rIns="192024" bIns="109728" numCol="1" spcCol="1270" anchor="ctr" anchorCtr="0">
              <a:noAutofit/>
            </a:bodyPr>
            <a:lstStyle/>
            <a:p>
              <a:pPr algn="ctr"/>
              <a:r>
                <a:rPr lang="en-US" sz="1200" b="1" u="sng" dirty="0">
                  <a:solidFill>
                    <a:schemeClr val="accent2"/>
                  </a:solidFill>
                  <a:latin typeface="Bree Serif" panose="020B0604020202020204" charset="0"/>
                  <a:cs typeface="Kanit Light" panose="020B0604020202020204" charset="-34"/>
                </a:rPr>
                <a:t>Engagement and Retention</a:t>
              </a:r>
              <a:endParaRPr lang="en-US" sz="500" u="sng" dirty="0"/>
            </a:p>
          </p:txBody>
        </p:sp>
      </p:grpSp>
      <p:sp>
        <p:nvSpPr>
          <p:cNvPr id="23" name="Rounded Rectangle 143">
            <a:extLst>
              <a:ext uri="{FF2B5EF4-FFF2-40B4-BE49-F238E27FC236}">
                <a16:creationId xmlns:a16="http://schemas.microsoft.com/office/drawing/2014/main" id="{CFDF53A4-746A-87FF-4881-F169BD8FA4B8}"/>
              </a:ext>
            </a:extLst>
          </p:cNvPr>
          <p:cNvSpPr/>
          <p:nvPr/>
        </p:nvSpPr>
        <p:spPr>
          <a:xfrm>
            <a:off x="1419811" y="2967513"/>
            <a:ext cx="2902153" cy="1650587"/>
          </a:xfrm>
          <a:prstGeom prst="roundRect">
            <a:avLst/>
          </a:prstGeom>
          <a:solidFill>
            <a:schemeClr val="accent1">
              <a:alpha val="40000"/>
            </a:schemeClr>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l">
              <a:lnSpc>
                <a:spcPct val="150000"/>
              </a:lnSpc>
            </a:pPr>
            <a:endParaRPr lang="en-US" sz="750" dirty="0">
              <a:solidFill>
                <a:schemeClr val="tx1"/>
              </a:solidFill>
              <a:latin typeface="Kanit Light" panose="020B0604020202020204" charset="-34"/>
              <a:cs typeface="Kanit Light" panose="020B0604020202020204" charset="-34"/>
            </a:endParaRPr>
          </a:p>
          <a:p>
            <a:pPr algn="l">
              <a:lnSpc>
                <a:spcPct val="150000"/>
              </a:lnSpc>
            </a:pPr>
            <a:endParaRPr lang="en-US" sz="700" dirty="0">
              <a:solidFill>
                <a:schemeClr val="tx1"/>
              </a:solidFill>
              <a:latin typeface="Kanit Light" panose="020B0604020202020204" charset="-34"/>
              <a:cs typeface="Kanit Light" panose="020B0604020202020204" charset="-34"/>
            </a:endParaRPr>
          </a:p>
          <a:p>
            <a:pPr marL="171450" indent="-171450" algn="l">
              <a:lnSpc>
                <a:spcPct val="150000"/>
              </a:lnSpc>
              <a:buFont typeface="Arial" panose="020B0604020202020204" pitchFamily="34" charset="0"/>
              <a:buChar char="•"/>
            </a:pPr>
            <a:r>
              <a:rPr lang="en-US" sz="750" dirty="0">
                <a:solidFill>
                  <a:schemeClr val="tx1"/>
                </a:solidFill>
                <a:latin typeface="Kanit Light" panose="020B0604020202020204" charset="-34"/>
                <a:cs typeface="Kanit Light" panose="020B0604020202020204" charset="-34"/>
              </a:rPr>
              <a:t>Tailored marketing strategies emphasizing the benefits of membership can encourage casual riders to convert into annual members.</a:t>
            </a:r>
          </a:p>
          <a:p>
            <a:pPr marL="171450" indent="-171450" algn="l">
              <a:buFont typeface="Arial" panose="020B0604020202020204" pitchFamily="34" charset="0"/>
              <a:buChar char="•"/>
            </a:pPr>
            <a:endParaRPr lang="en-US" sz="750" dirty="0">
              <a:solidFill>
                <a:schemeClr val="tx1"/>
              </a:solidFill>
              <a:latin typeface="Kanit Light" panose="020B0604020202020204" charset="-34"/>
              <a:cs typeface="Kanit Light" panose="020B0604020202020204" charset="-34"/>
            </a:endParaRPr>
          </a:p>
          <a:p>
            <a:pPr marL="171450" indent="-171450" algn="l">
              <a:lnSpc>
                <a:spcPct val="150000"/>
              </a:lnSpc>
              <a:buFont typeface="Arial" panose="020B0604020202020204" pitchFamily="34" charset="0"/>
              <a:buChar char="•"/>
            </a:pPr>
            <a:r>
              <a:rPr lang="en-US" sz="750" dirty="0">
                <a:solidFill>
                  <a:schemeClr val="tx1"/>
                </a:solidFill>
                <a:latin typeface="Kanit Light" panose="020B0604020202020204" charset="-34"/>
                <a:cs typeface="Kanit Light" panose="020B0604020202020204" charset="-34"/>
              </a:rPr>
              <a:t>Promotional incentives, personalized offers, and engaging content can enhance the appeal of annual memberships and drive conversion rates.</a:t>
            </a:r>
          </a:p>
        </p:txBody>
      </p:sp>
      <p:grpSp>
        <p:nvGrpSpPr>
          <p:cNvPr id="24" name="Group 23">
            <a:extLst>
              <a:ext uri="{FF2B5EF4-FFF2-40B4-BE49-F238E27FC236}">
                <a16:creationId xmlns:a16="http://schemas.microsoft.com/office/drawing/2014/main" id="{381E2A63-143C-0087-72FD-C8A63B8A5F39}"/>
              </a:ext>
            </a:extLst>
          </p:cNvPr>
          <p:cNvGrpSpPr/>
          <p:nvPr/>
        </p:nvGrpSpPr>
        <p:grpSpPr>
          <a:xfrm>
            <a:off x="1419812" y="2967512"/>
            <a:ext cx="2902153" cy="333897"/>
            <a:chOff x="1482" y="-2"/>
            <a:chExt cx="1445149" cy="655319"/>
          </a:xfrm>
        </p:grpSpPr>
        <p:sp>
          <p:nvSpPr>
            <p:cNvPr id="25" name="Rectangle 145">
              <a:extLst>
                <a:ext uri="{FF2B5EF4-FFF2-40B4-BE49-F238E27FC236}">
                  <a16:creationId xmlns:a16="http://schemas.microsoft.com/office/drawing/2014/main" id="{6F6C2836-F16D-4573-1CE3-2C713386A89E}"/>
                </a:ext>
              </a:extLst>
            </p:cNvPr>
            <p:cNvSpPr/>
            <p:nvPr/>
          </p:nvSpPr>
          <p:spPr>
            <a:xfrm>
              <a:off x="1482" y="0"/>
              <a:ext cx="1445149" cy="578059"/>
            </a:xfrm>
            <a:prstGeom prst="round2SameRect">
              <a:avLst/>
            </a:prstGeom>
            <a:ln/>
          </p:spPr>
          <p:style>
            <a:lnRef idx="2">
              <a:schemeClr val="accent1">
                <a:shade val="15000"/>
              </a:schemeClr>
            </a:lnRef>
            <a:fillRef idx="1">
              <a:schemeClr val="accent1"/>
            </a:fillRef>
            <a:effectRef idx="0">
              <a:schemeClr val="accent1"/>
            </a:effectRef>
            <a:fontRef idx="minor">
              <a:schemeClr val="lt1"/>
            </a:fontRef>
          </p:style>
          <p:txBody>
            <a:bodyPr/>
            <a:lstStyle/>
            <a:p>
              <a:endParaRPr lang="en-US"/>
            </a:p>
          </p:txBody>
        </p:sp>
        <p:sp>
          <p:nvSpPr>
            <p:cNvPr id="28" name="TextBox 27">
              <a:extLst>
                <a:ext uri="{FF2B5EF4-FFF2-40B4-BE49-F238E27FC236}">
                  <a16:creationId xmlns:a16="http://schemas.microsoft.com/office/drawing/2014/main" id="{396DF182-89A7-0A04-A3E4-245366161D1C}"/>
                </a:ext>
              </a:extLst>
            </p:cNvPr>
            <p:cNvSpPr txBox="1"/>
            <p:nvPr/>
          </p:nvSpPr>
          <p:spPr>
            <a:xfrm>
              <a:off x="1482" y="-2"/>
              <a:ext cx="1445149" cy="655319"/>
            </a:xfrm>
            <a:prstGeom prst="round2SameRect">
              <a:avLst/>
            </a:prstGeom>
            <a:ln/>
          </p:spPr>
          <p:style>
            <a:lnRef idx="2">
              <a:schemeClr val="accent1">
                <a:shade val="15000"/>
              </a:schemeClr>
            </a:lnRef>
            <a:fillRef idx="1">
              <a:schemeClr val="accent1"/>
            </a:fillRef>
            <a:effectRef idx="0">
              <a:schemeClr val="accent1"/>
            </a:effectRef>
            <a:fontRef idx="minor">
              <a:schemeClr val="lt1"/>
            </a:fontRef>
          </p:style>
          <p:txBody>
            <a:bodyPr spcFirstLastPara="0" vert="horz" wrap="square" lIns="192024" tIns="109728" rIns="192024" bIns="109728" numCol="1" spcCol="1270" anchor="ctr" anchorCtr="0">
              <a:noAutofit/>
            </a:bodyPr>
            <a:lstStyle/>
            <a:p>
              <a:pPr algn="ctr"/>
              <a:r>
                <a:rPr lang="en-US" sz="1200" b="1" u="sng" dirty="0">
                  <a:solidFill>
                    <a:schemeClr val="accent2"/>
                  </a:solidFill>
                  <a:latin typeface="Bree Serif" panose="020B0604020202020204" charset="0"/>
                  <a:cs typeface="Kanit Light" panose="020B0604020202020204" charset="-34"/>
                </a:rPr>
                <a:t>Marketing Strategies</a:t>
              </a:r>
              <a:endParaRPr lang="en-US" sz="1200" u="sng" dirty="0">
                <a:solidFill>
                  <a:schemeClr val="accent2"/>
                </a:solidFill>
                <a:latin typeface="Bree Serif" panose="020B0604020202020204" charset="0"/>
                <a:cs typeface="Kanit Light" panose="020B0604020202020204" charset="-34"/>
              </a:endParaRPr>
            </a:p>
          </p:txBody>
        </p:sp>
      </p:grpSp>
      <p:sp>
        <p:nvSpPr>
          <p:cNvPr id="29" name="Rounded Rectangle 143">
            <a:extLst>
              <a:ext uri="{FF2B5EF4-FFF2-40B4-BE49-F238E27FC236}">
                <a16:creationId xmlns:a16="http://schemas.microsoft.com/office/drawing/2014/main" id="{C5839128-D757-2096-40F2-3F37C0B4A505}"/>
              </a:ext>
            </a:extLst>
          </p:cNvPr>
          <p:cNvSpPr/>
          <p:nvPr/>
        </p:nvSpPr>
        <p:spPr>
          <a:xfrm>
            <a:off x="4737540" y="1088030"/>
            <a:ext cx="2902153" cy="1650587"/>
          </a:xfrm>
          <a:prstGeom prst="roundRect">
            <a:avLst/>
          </a:prstGeom>
          <a:solidFill>
            <a:schemeClr val="accent1">
              <a:alpha val="40000"/>
            </a:schemeClr>
          </a:solid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l">
              <a:lnSpc>
                <a:spcPct val="150000"/>
              </a:lnSpc>
            </a:pPr>
            <a:endParaRPr lang="en-US" sz="750" dirty="0">
              <a:solidFill>
                <a:schemeClr val="tx1"/>
              </a:solidFill>
              <a:latin typeface="Kanit Light" panose="020B0604020202020204" charset="-34"/>
              <a:cs typeface="Kanit Light" panose="020B0604020202020204" charset="-34"/>
            </a:endParaRPr>
          </a:p>
          <a:p>
            <a:pPr algn="l">
              <a:lnSpc>
                <a:spcPct val="150000"/>
              </a:lnSpc>
            </a:pPr>
            <a:endParaRPr lang="en-US" sz="1050" dirty="0">
              <a:solidFill>
                <a:schemeClr val="tx1"/>
              </a:solidFill>
              <a:latin typeface="Kanit Light" panose="020B0604020202020204" charset="-34"/>
              <a:cs typeface="Kanit Light" panose="020B0604020202020204" charset="-34"/>
            </a:endParaRPr>
          </a:p>
          <a:p>
            <a:pPr marL="171450" indent="-171450" algn="l">
              <a:lnSpc>
                <a:spcPct val="150000"/>
              </a:lnSpc>
              <a:buFont typeface="Arial" panose="020B0604020202020204" pitchFamily="34" charset="0"/>
              <a:buChar char="•"/>
            </a:pPr>
            <a:r>
              <a:rPr lang="en-US" sz="750" dirty="0">
                <a:solidFill>
                  <a:schemeClr val="tx1"/>
                </a:solidFill>
                <a:latin typeface="Kanit Light" panose="020B0604020202020204" charset="-34"/>
                <a:cs typeface="Kanit Light" panose="020B0604020202020204" charset="-34"/>
              </a:rPr>
              <a:t>Annual members prefer classic bikes for practical commuting, while casual riders favor electric bikes for convenience and comfort during leisure rides.</a:t>
            </a:r>
          </a:p>
          <a:p>
            <a:pPr marL="171450" indent="-171450" algn="l">
              <a:buFont typeface="Arial" panose="020B0604020202020204" pitchFamily="34" charset="0"/>
              <a:buChar char="•"/>
            </a:pPr>
            <a:endParaRPr lang="en-US" sz="750" dirty="0">
              <a:solidFill>
                <a:schemeClr val="tx1"/>
              </a:solidFill>
              <a:latin typeface="Kanit Light" panose="020B0604020202020204" charset="-34"/>
              <a:cs typeface="Kanit Light" panose="020B0604020202020204" charset="-34"/>
            </a:endParaRPr>
          </a:p>
          <a:p>
            <a:pPr marL="171450" indent="-171450" algn="l">
              <a:lnSpc>
                <a:spcPct val="150000"/>
              </a:lnSpc>
              <a:buFont typeface="Arial" panose="020B0604020202020204" pitchFamily="34" charset="0"/>
              <a:buChar char="•"/>
            </a:pPr>
            <a:r>
              <a:rPr lang="en-US" sz="750" dirty="0">
                <a:solidFill>
                  <a:schemeClr val="tx1"/>
                </a:solidFill>
                <a:latin typeface="Kanit Light" panose="020B0604020202020204" charset="-34"/>
                <a:cs typeface="Kanit Light" panose="020B0604020202020204" charset="-34"/>
              </a:rPr>
              <a:t>Differences in trip durations and seasonal variations underscore divergent needs between user groups.</a:t>
            </a:r>
          </a:p>
          <a:p>
            <a:pPr algn="l">
              <a:lnSpc>
                <a:spcPct val="150000"/>
              </a:lnSpc>
            </a:pPr>
            <a:endParaRPr lang="en-US" sz="750" dirty="0"/>
          </a:p>
        </p:txBody>
      </p:sp>
      <p:grpSp>
        <p:nvGrpSpPr>
          <p:cNvPr id="30" name="Group 29">
            <a:extLst>
              <a:ext uri="{FF2B5EF4-FFF2-40B4-BE49-F238E27FC236}">
                <a16:creationId xmlns:a16="http://schemas.microsoft.com/office/drawing/2014/main" id="{43EE613A-9CCA-8455-DDC4-4FDFE65D8D61}"/>
              </a:ext>
            </a:extLst>
          </p:cNvPr>
          <p:cNvGrpSpPr/>
          <p:nvPr/>
        </p:nvGrpSpPr>
        <p:grpSpPr>
          <a:xfrm>
            <a:off x="4737541" y="1088029"/>
            <a:ext cx="2902153" cy="338328"/>
            <a:chOff x="1482" y="-2"/>
            <a:chExt cx="1445149" cy="855735"/>
          </a:xfrm>
        </p:grpSpPr>
        <p:sp>
          <p:nvSpPr>
            <p:cNvPr id="31" name="Rectangle 145">
              <a:extLst>
                <a:ext uri="{FF2B5EF4-FFF2-40B4-BE49-F238E27FC236}">
                  <a16:creationId xmlns:a16="http://schemas.microsoft.com/office/drawing/2014/main" id="{AF53D47C-E471-0034-5523-CE27272AC36E}"/>
                </a:ext>
              </a:extLst>
            </p:cNvPr>
            <p:cNvSpPr/>
            <p:nvPr/>
          </p:nvSpPr>
          <p:spPr>
            <a:xfrm>
              <a:off x="1482" y="0"/>
              <a:ext cx="1445149" cy="578059"/>
            </a:xfrm>
            <a:prstGeom prst="round2SameRect">
              <a:avLst/>
            </a:prstGeom>
            <a:ln/>
          </p:spPr>
          <p:style>
            <a:lnRef idx="2">
              <a:schemeClr val="accent1">
                <a:shade val="15000"/>
              </a:schemeClr>
            </a:lnRef>
            <a:fillRef idx="1">
              <a:schemeClr val="accent1"/>
            </a:fillRef>
            <a:effectRef idx="0">
              <a:schemeClr val="accent1"/>
            </a:effectRef>
            <a:fontRef idx="minor">
              <a:schemeClr val="lt1"/>
            </a:fontRef>
          </p:style>
          <p:txBody>
            <a:bodyPr/>
            <a:lstStyle/>
            <a:p>
              <a:endParaRPr lang="en-US"/>
            </a:p>
          </p:txBody>
        </p:sp>
        <p:sp>
          <p:nvSpPr>
            <p:cNvPr id="32" name="TextBox 31">
              <a:extLst>
                <a:ext uri="{FF2B5EF4-FFF2-40B4-BE49-F238E27FC236}">
                  <a16:creationId xmlns:a16="http://schemas.microsoft.com/office/drawing/2014/main" id="{FAF857BD-C316-FF7F-4ADC-47650088F85A}"/>
                </a:ext>
              </a:extLst>
            </p:cNvPr>
            <p:cNvSpPr txBox="1"/>
            <p:nvPr/>
          </p:nvSpPr>
          <p:spPr>
            <a:xfrm>
              <a:off x="1482" y="-2"/>
              <a:ext cx="1445149" cy="855735"/>
            </a:xfrm>
            <a:prstGeom prst="round2SameRect">
              <a:avLst/>
            </a:prstGeom>
            <a:ln/>
          </p:spPr>
          <p:style>
            <a:lnRef idx="2">
              <a:schemeClr val="accent1">
                <a:shade val="15000"/>
              </a:schemeClr>
            </a:lnRef>
            <a:fillRef idx="1">
              <a:schemeClr val="accent1"/>
            </a:fillRef>
            <a:effectRef idx="0">
              <a:schemeClr val="accent1"/>
            </a:effectRef>
            <a:fontRef idx="minor">
              <a:schemeClr val="lt1"/>
            </a:fontRef>
          </p:style>
          <p:txBody>
            <a:bodyPr spcFirstLastPara="0" vert="horz" wrap="square" lIns="192024" tIns="109728" rIns="192024" bIns="109728" numCol="1" spcCol="1270" anchor="ctr" anchorCtr="0">
              <a:noAutofit/>
            </a:bodyPr>
            <a:lstStyle/>
            <a:p>
              <a:pPr algn="ctr"/>
              <a:r>
                <a:rPr lang="en-US" sz="1200" b="1" u="sng" dirty="0">
                  <a:solidFill>
                    <a:schemeClr val="accent2"/>
                  </a:solidFill>
                  <a:latin typeface="Bree Serif" panose="020B0604020202020204" charset="0"/>
                  <a:cs typeface="Kanit Light" panose="020B0604020202020204" charset="-34"/>
                </a:rPr>
                <a:t>Preferences and Motivations</a:t>
              </a:r>
              <a:endParaRPr lang="en-US" sz="1200" u="sng" dirty="0"/>
            </a:p>
          </p:txBody>
        </p:sp>
      </p:grpSp>
    </p:spTree>
    <p:extLst>
      <p:ext uri="{BB962C8B-B14F-4D97-AF65-F5344CB8AC3E}">
        <p14:creationId xmlns:p14="http://schemas.microsoft.com/office/powerpoint/2010/main" val="33784097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E5CB2464-BB81-502D-B7A4-B6D113EE09F0}"/>
              </a:ext>
            </a:extLst>
          </p:cNvPr>
          <p:cNvSpPr>
            <a:spLocks noGrp="1"/>
          </p:cNvSpPr>
          <p:nvPr>
            <p:ph type="title"/>
          </p:nvPr>
        </p:nvSpPr>
        <p:spPr>
          <a:xfrm>
            <a:off x="713250" y="532742"/>
            <a:ext cx="7717500" cy="478200"/>
          </a:xfrm>
        </p:spPr>
        <p:txBody>
          <a:bodyPr wrap="square" anchor="ctr">
            <a:noAutofit/>
          </a:bodyPr>
          <a:lstStyle/>
          <a:p>
            <a:pPr>
              <a:lnSpc>
                <a:spcPct val="90000"/>
              </a:lnSpc>
            </a:pPr>
            <a:r>
              <a:rPr lang="en-US" dirty="0"/>
              <a:t>Source Citation</a:t>
            </a:r>
          </a:p>
        </p:txBody>
      </p:sp>
      <p:sp>
        <p:nvSpPr>
          <p:cNvPr id="12" name="Rectangle: Rounded Corners 11">
            <a:extLst>
              <a:ext uri="{FF2B5EF4-FFF2-40B4-BE49-F238E27FC236}">
                <a16:creationId xmlns:a16="http://schemas.microsoft.com/office/drawing/2014/main" id="{7715DAC4-EDDC-FA6D-053B-151C17336771}"/>
              </a:ext>
            </a:extLst>
          </p:cNvPr>
          <p:cNvSpPr/>
          <p:nvPr/>
        </p:nvSpPr>
        <p:spPr>
          <a:xfrm>
            <a:off x="824892" y="1241280"/>
            <a:ext cx="7717500" cy="37838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r>
              <a:rPr lang="en-US" sz="1300" u="sng" dirty="0">
                <a:solidFill>
                  <a:schemeClr val="accent2"/>
                </a:solidFill>
                <a:latin typeface="Bree Serif" panose="020B0604020202020204" charset="0"/>
                <a:cs typeface="Kanit Light" panose="020B0604020202020204" charset="-34"/>
              </a:rPr>
              <a:t>Resources</a:t>
            </a:r>
          </a:p>
        </p:txBody>
      </p:sp>
      <p:grpSp>
        <p:nvGrpSpPr>
          <p:cNvPr id="3" name="Group 2">
            <a:extLst>
              <a:ext uri="{FF2B5EF4-FFF2-40B4-BE49-F238E27FC236}">
                <a16:creationId xmlns:a16="http://schemas.microsoft.com/office/drawing/2014/main" id="{A988AC3F-6E59-3E63-38AF-40D8B0E894F9}"/>
              </a:ext>
            </a:extLst>
          </p:cNvPr>
          <p:cNvGrpSpPr/>
          <p:nvPr/>
        </p:nvGrpSpPr>
        <p:grpSpPr>
          <a:xfrm>
            <a:off x="824892" y="1639080"/>
            <a:ext cx="7717500" cy="1689120"/>
            <a:chOff x="0" y="470934"/>
            <a:chExt cx="7717500" cy="1689120"/>
          </a:xfrm>
        </p:grpSpPr>
        <p:sp>
          <p:nvSpPr>
            <p:cNvPr id="10" name="Rectangle 9">
              <a:extLst>
                <a:ext uri="{FF2B5EF4-FFF2-40B4-BE49-F238E27FC236}">
                  <a16:creationId xmlns:a16="http://schemas.microsoft.com/office/drawing/2014/main" id="{06B337A2-D3DF-FB00-F20F-226F35011397}"/>
                </a:ext>
              </a:extLst>
            </p:cNvPr>
            <p:cNvSpPr/>
            <p:nvPr/>
          </p:nvSpPr>
          <p:spPr>
            <a:xfrm>
              <a:off x="0" y="470934"/>
              <a:ext cx="7717500" cy="168912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nchor="ctr"/>
            <a:lstStyle/>
            <a:p>
              <a:endParaRPr lang="en-US" sz="1100">
                <a:latin typeface="Kanit Light" panose="020B0604020202020204" charset="-34"/>
                <a:cs typeface="Kanit Light" panose="020B0604020202020204" charset="-34"/>
              </a:endParaRPr>
            </a:p>
          </p:txBody>
        </p:sp>
        <p:sp>
          <p:nvSpPr>
            <p:cNvPr id="11" name="TextBox 10">
              <a:extLst>
                <a:ext uri="{FF2B5EF4-FFF2-40B4-BE49-F238E27FC236}">
                  <a16:creationId xmlns:a16="http://schemas.microsoft.com/office/drawing/2014/main" id="{FF02C7E9-0191-DE75-32D5-93C02DAC8051}"/>
                </a:ext>
              </a:extLst>
            </p:cNvPr>
            <p:cNvSpPr txBox="1"/>
            <p:nvPr/>
          </p:nvSpPr>
          <p:spPr>
            <a:xfrm>
              <a:off x="0" y="470934"/>
              <a:ext cx="7717500" cy="16891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45031" tIns="21590" rIns="120904" bIns="21590" numCol="1" spcCol="1270" anchor="ctr" anchorCtr="0">
              <a:noAutofit/>
            </a:bodyPr>
            <a:lstStyle/>
            <a:p>
              <a:pPr marL="114300" lvl="1" indent="-114300" algn="l" defTabSz="577850">
                <a:spcBef>
                  <a:spcPct val="0"/>
                </a:spcBef>
                <a:spcAft>
                  <a:spcPct val="20000"/>
                </a:spcAft>
                <a:buChar char="•"/>
              </a:pPr>
              <a:r>
                <a:rPr lang="en-US" sz="1100" i="1" kern="1200" dirty="0">
                  <a:latin typeface="Kanit Light" panose="020B0604020202020204" charset="-34"/>
                  <a:cs typeface="Kanit Light" panose="020B0604020202020204" charset="-34"/>
                  <a:hlinkClick r:id="rId3"/>
                </a:rPr>
                <a:t>Website</a:t>
              </a:r>
              <a:endParaRPr lang="en-US" sz="1100" kern="1200" dirty="0">
                <a:latin typeface="Kanit Light" panose="020B0604020202020204" charset="-34"/>
                <a:cs typeface="Kanit Light" panose="020B0604020202020204" charset="-34"/>
              </a:endParaRPr>
            </a:p>
            <a:p>
              <a:pPr marL="114300" lvl="1" indent="-114300" algn="l" defTabSz="577850">
                <a:spcBef>
                  <a:spcPct val="0"/>
                </a:spcBef>
                <a:spcAft>
                  <a:spcPct val="20000"/>
                </a:spcAft>
                <a:buChar char="•"/>
              </a:pPr>
              <a:r>
                <a:rPr lang="en-US" sz="1100" i="1" kern="1200" dirty="0">
                  <a:latin typeface="Kanit Light" panose="020B0604020202020204" charset="-34"/>
                  <a:cs typeface="Kanit Light" panose="020B0604020202020204" charset="-34"/>
                  <a:hlinkClick r:id="rId4"/>
                </a:rPr>
                <a:t>Divvy Data</a:t>
              </a:r>
              <a:endParaRPr lang="en-US" sz="1100" kern="1200" dirty="0">
                <a:latin typeface="Kanit Light" panose="020B0604020202020204" charset="-34"/>
                <a:cs typeface="Kanit Light" panose="020B0604020202020204" charset="-34"/>
              </a:endParaRPr>
            </a:p>
            <a:p>
              <a:pPr marL="114300" lvl="1" indent="-114300" algn="l" defTabSz="577850">
                <a:spcBef>
                  <a:spcPct val="0"/>
                </a:spcBef>
                <a:spcAft>
                  <a:spcPct val="20000"/>
                </a:spcAft>
                <a:buChar char="•"/>
              </a:pPr>
              <a:r>
                <a:rPr lang="en-US" sz="1100" i="1" kern="1200" dirty="0">
                  <a:latin typeface="Kanit Light" panose="020B0604020202020204" charset="-34"/>
                  <a:cs typeface="Kanit Light" panose="020B0604020202020204" charset="-34"/>
                  <a:hlinkClick r:id="rId5"/>
                </a:rPr>
                <a:t>Annual Membership</a:t>
              </a:r>
              <a:endParaRPr lang="en-US" sz="1100" kern="1200" dirty="0">
                <a:latin typeface="Kanit Light" panose="020B0604020202020204" charset="-34"/>
                <a:cs typeface="Kanit Light" panose="020B0604020202020204" charset="-34"/>
              </a:endParaRPr>
            </a:p>
            <a:p>
              <a:pPr marL="114300" lvl="1" indent="-114300" algn="l" defTabSz="577850">
                <a:spcBef>
                  <a:spcPct val="0"/>
                </a:spcBef>
                <a:spcAft>
                  <a:spcPct val="20000"/>
                </a:spcAft>
                <a:buChar char="•"/>
              </a:pPr>
              <a:r>
                <a:rPr lang="en-US" sz="1100" i="1" kern="1200" dirty="0">
                  <a:latin typeface="Kanit Light" panose="020B0604020202020204" charset="-34"/>
                  <a:cs typeface="Kanit Light" panose="020B0604020202020204" charset="-34"/>
                  <a:hlinkClick r:id="rId6"/>
                </a:rPr>
                <a:t>Purchasing a Day Pass</a:t>
              </a:r>
              <a:endParaRPr lang="en-US" sz="1100" kern="1200" dirty="0">
                <a:latin typeface="Kanit Light" panose="020B0604020202020204" charset="-34"/>
                <a:cs typeface="Kanit Light" panose="020B0604020202020204" charset="-34"/>
              </a:endParaRPr>
            </a:p>
            <a:p>
              <a:pPr marL="114300" lvl="1" indent="-114300" algn="l" defTabSz="577850">
                <a:spcBef>
                  <a:spcPct val="0"/>
                </a:spcBef>
                <a:spcAft>
                  <a:spcPct val="20000"/>
                </a:spcAft>
                <a:buChar char="•"/>
              </a:pPr>
              <a:r>
                <a:rPr lang="en-US" sz="1100" i="1" kern="1200" dirty="0">
                  <a:latin typeface="Kanit Light" panose="020B0604020202020204" charset="-34"/>
                  <a:cs typeface="Kanit Light" panose="020B0604020202020204" charset="-34"/>
                  <a:hlinkClick r:id="rId7"/>
                </a:rPr>
                <a:t>Take a Single Ride</a:t>
              </a:r>
              <a:endParaRPr lang="en-US" sz="1100" kern="1200" dirty="0">
                <a:latin typeface="Kanit Light" panose="020B0604020202020204" charset="-34"/>
                <a:cs typeface="Kanit Light" panose="020B0604020202020204" charset="-34"/>
              </a:endParaRPr>
            </a:p>
            <a:p>
              <a:pPr marL="114300" lvl="1" indent="-114300" algn="l" defTabSz="577850">
                <a:spcBef>
                  <a:spcPct val="0"/>
                </a:spcBef>
                <a:spcAft>
                  <a:spcPct val="20000"/>
                </a:spcAft>
                <a:buChar char="•"/>
              </a:pPr>
              <a:r>
                <a:rPr lang="en-US" sz="1100" i="1" kern="1200" dirty="0">
                  <a:latin typeface="Kanit Light" panose="020B0604020202020204" charset="-34"/>
                  <a:cs typeface="Kanit Light" panose="020B0604020202020204" charset="-34"/>
                  <a:hlinkClick r:id="rId8"/>
                </a:rPr>
                <a:t>Meet the Bikes</a:t>
              </a:r>
              <a:endParaRPr lang="en-US" sz="1100" kern="1200" dirty="0">
                <a:latin typeface="Kanit Light" panose="020B0604020202020204" charset="-34"/>
                <a:cs typeface="Kanit Light" panose="020B0604020202020204" charset="-34"/>
              </a:endParaRPr>
            </a:p>
            <a:p>
              <a:pPr marL="114300" lvl="1" indent="-114300" algn="l" defTabSz="577850">
                <a:spcBef>
                  <a:spcPct val="0"/>
                </a:spcBef>
                <a:spcAft>
                  <a:spcPct val="20000"/>
                </a:spcAft>
                <a:buChar char="•"/>
              </a:pPr>
              <a:r>
                <a:rPr lang="en-US" sz="1100" i="1" kern="1200" dirty="0">
                  <a:latin typeface="Kanit Light" panose="020B0604020202020204" charset="-34"/>
                  <a:cs typeface="Kanit Light" panose="020B0604020202020204" charset="-34"/>
                  <a:hlinkClick r:id="rId9"/>
                </a:rPr>
                <a:t>Pricing</a:t>
              </a:r>
              <a:endParaRPr lang="en-US" sz="1100" kern="1200" dirty="0">
                <a:latin typeface="Kanit Light" panose="020B0604020202020204" charset="-34"/>
                <a:cs typeface="Kanit Light" panose="020B0604020202020204" charset="-34"/>
              </a:endParaRPr>
            </a:p>
            <a:p>
              <a:pPr marL="114300" lvl="1" indent="-114300" algn="l" defTabSz="577850">
                <a:spcBef>
                  <a:spcPct val="0"/>
                </a:spcBef>
                <a:spcAft>
                  <a:spcPct val="20000"/>
                </a:spcAft>
                <a:buChar char="•"/>
              </a:pPr>
              <a:r>
                <a:rPr lang="en-US" sz="1100" i="1" kern="1200" dirty="0">
                  <a:latin typeface="Kanit Light" panose="020B0604020202020204" charset="-34"/>
                  <a:cs typeface="Kanit Light" panose="020B0604020202020204" charset="-34"/>
                  <a:hlinkClick r:id="rId10"/>
                </a:rPr>
                <a:t>What is a Station? A Dock? A Kiosk?</a:t>
              </a:r>
              <a:endParaRPr lang="en-US" sz="1100" kern="1200" dirty="0">
                <a:latin typeface="Kanit Light" panose="020B0604020202020204" charset="-34"/>
                <a:cs typeface="Kanit Light" panose="020B0604020202020204" charset="-34"/>
              </a:endParaRPr>
            </a:p>
          </p:txBody>
        </p:sp>
      </p:grpSp>
      <p:grpSp>
        <p:nvGrpSpPr>
          <p:cNvPr id="5" name="Group 4">
            <a:extLst>
              <a:ext uri="{FF2B5EF4-FFF2-40B4-BE49-F238E27FC236}">
                <a16:creationId xmlns:a16="http://schemas.microsoft.com/office/drawing/2014/main" id="{B76B05DB-AE52-36BF-DF03-267FD71F4A58}"/>
              </a:ext>
            </a:extLst>
          </p:cNvPr>
          <p:cNvGrpSpPr/>
          <p:nvPr/>
        </p:nvGrpSpPr>
        <p:grpSpPr>
          <a:xfrm>
            <a:off x="805473" y="3725052"/>
            <a:ext cx="7717500" cy="885706"/>
            <a:chOff x="0" y="2557854"/>
            <a:chExt cx="7717500" cy="736360"/>
          </a:xfrm>
        </p:grpSpPr>
        <p:sp>
          <p:nvSpPr>
            <p:cNvPr id="6" name="Rectangle 5">
              <a:extLst>
                <a:ext uri="{FF2B5EF4-FFF2-40B4-BE49-F238E27FC236}">
                  <a16:creationId xmlns:a16="http://schemas.microsoft.com/office/drawing/2014/main" id="{0FB7691F-2665-B09A-E125-41B2B62D8C8D}"/>
                </a:ext>
              </a:extLst>
            </p:cNvPr>
            <p:cNvSpPr/>
            <p:nvPr/>
          </p:nvSpPr>
          <p:spPr>
            <a:xfrm>
              <a:off x="0" y="2557854"/>
              <a:ext cx="7717500" cy="63342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nchor="ctr"/>
            <a:lstStyle/>
            <a:p>
              <a:endParaRPr lang="en-US" sz="1100">
                <a:latin typeface="Kanit Light" panose="020B0604020202020204" charset="-34"/>
                <a:cs typeface="Kanit Light" panose="020B0604020202020204" charset="-34"/>
              </a:endParaRPr>
            </a:p>
          </p:txBody>
        </p:sp>
        <p:sp>
          <p:nvSpPr>
            <p:cNvPr id="7" name="TextBox 6">
              <a:extLst>
                <a:ext uri="{FF2B5EF4-FFF2-40B4-BE49-F238E27FC236}">
                  <a16:creationId xmlns:a16="http://schemas.microsoft.com/office/drawing/2014/main" id="{1E07C39F-C9F2-4B37-996B-EBAC7D2C2E34}"/>
                </a:ext>
              </a:extLst>
            </p:cNvPr>
            <p:cNvSpPr txBox="1"/>
            <p:nvPr/>
          </p:nvSpPr>
          <p:spPr>
            <a:xfrm>
              <a:off x="0" y="2557854"/>
              <a:ext cx="7717500" cy="73636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45031" tIns="21590" rIns="120904" bIns="21590" numCol="1" spcCol="1270" anchor="ctr" anchorCtr="0">
              <a:noAutofit/>
            </a:bodyPr>
            <a:lstStyle/>
            <a:p>
              <a:pPr marL="114300" lvl="1" indent="-114300" algn="l" defTabSz="577850">
                <a:spcBef>
                  <a:spcPct val="0"/>
                </a:spcBef>
                <a:spcAft>
                  <a:spcPct val="20000"/>
                </a:spcAft>
                <a:buChar char="•"/>
              </a:pPr>
              <a:r>
                <a:rPr lang="en-US" sz="1100" i="1" kern="1200" dirty="0">
                  <a:latin typeface="Kanit Light" panose="020B0604020202020204" charset="-34"/>
                  <a:cs typeface="Kanit Light" panose="020B0604020202020204" charset="-34"/>
                  <a:hlinkClick r:id="rId11"/>
                </a:rPr>
                <a:t>License</a:t>
              </a:r>
              <a:endParaRPr lang="en-US" sz="1100" kern="1200" dirty="0">
                <a:latin typeface="Kanit Light" panose="020B0604020202020204" charset="-34"/>
                <a:cs typeface="Kanit Light" panose="020B0604020202020204" charset="-34"/>
              </a:endParaRPr>
            </a:p>
            <a:p>
              <a:pPr marL="114300" lvl="1" indent="-114300" algn="l" defTabSz="577850">
                <a:spcBef>
                  <a:spcPct val="0"/>
                </a:spcBef>
                <a:spcAft>
                  <a:spcPct val="20000"/>
                </a:spcAft>
                <a:buChar char="•"/>
              </a:pPr>
              <a:r>
                <a:rPr lang="en-US" sz="1100" i="1" kern="1200" dirty="0">
                  <a:latin typeface="Kanit Light" panose="020B0604020202020204" charset="-34"/>
                  <a:cs typeface="Kanit Light" panose="020B0604020202020204" charset="-34"/>
                  <a:hlinkClick r:id="rId12"/>
                </a:rPr>
                <a:t>Location</a:t>
              </a:r>
              <a:endParaRPr lang="en-US" sz="1100" kern="1200" dirty="0">
                <a:latin typeface="Kanit Light" panose="020B0604020202020204" charset="-34"/>
                <a:cs typeface="Kanit Light" panose="020B0604020202020204" charset="-34"/>
              </a:endParaRPr>
            </a:p>
            <a:p>
              <a:pPr marL="114300" lvl="1" indent="-114300" algn="l" defTabSz="577850">
                <a:spcBef>
                  <a:spcPct val="0"/>
                </a:spcBef>
                <a:spcAft>
                  <a:spcPct val="20000"/>
                </a:spcAft>
                <a:buChar char="•"/>
              </a:pPr>
              <a:r>
                <a:rPr lang="en-US" sz="1100" i="1" kern="1200" dirty="0">
                  <a:latin typeface="Kanit Light" panose="020B0604020202020204" charset="-34"/>
                  <a:cs typeface="Kanit Light" panose="020B0604020202020204" charset="-34"/>
                  <a:hlinkClick r:id="rId13"/>
                </a:rPr>
                <a:t>Presentation</a:t>
              </a:r>
              <a:endParaRPr lang="en-US" sz="1100" i="1" kern="1200" dirty="0">
                <a:latin typeface="Kanit Light" panose="020B0604020202020204" charset="-34"/>
                <a:cs typeface="Kanit Light" panose="020B0604020202020204" charset="-34"/>
              </a:endParaRPr>
            </a:p>
            <a:p>
              <a:pPr marL="114300" lvl="1" indent="-114300" algn="l" defTabSz="577850">
                <a:spcBef>
                  <a:spcPct val="0"/>
                </a:spcBef>
                <a:spcAft>
                  <a:spcPct val="20000"/>
                </a:spcAft>
                <a:buChar char="•"/>
              </a:pPr>
              <a:r>
                <a:rPr lang="en-US" sz="1100" i="1" kern="1200" dirty="0">
                  <a:latin typeface="Kanit Light" panose="020B0604020202020204" charset="-34"/>
                  <a:cs typeface="Kanit Light" panose="020B0604020202020204" charset="-34"/>
                  <a:hlinkClick r:id="rId14"/>
                </a:rPr>
                <a:t>Images</a:t>
              </a:r>
              <a:endParaRPr lang="en-US" sz="1100" kern="1200" dirty="0">
                <a:latin typeface="Kanit Light" panose="020B0604020202020204" charset="-34"/>
                <a:cs typeface="Kanit Light" panose="020B0604020202020204" charset="-34"/>
              </a:endParaRPr>
            </a:p>
          </p:txBody>
        </p:sp>
      </p:grpSp>
      <p:sp>
        <p:nvSpPr>
          <p:cNvPr id="16" name="Rectangle: Rounded Corners 15">
            <a:extLst>
              <a:ext uri="{FF2B5EF4-FFF2-40B4-BE49-F238E27FC236}">
                <a16:creationId xmlns:a16="http://schemas.microsoft.com/office/drawing/2014/main" id="{9BB75A9D-1EAF-451E-CADC-36D64E3E92FD}"/>
              </a:ext>
            </a:extLst>
          </p:cNvPr>
          <p:cNvSpPr/>
          <p:nvPr/>
        </p:nvSpPr>
        <p:spPr>
          <a:xfrm>
            <a:off x="844311" y="3328200"/>
            <a:ext cx="7717500" cy="37838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anchor="ctr"/>
          <a:lstStyle/>
          <a:p>
            <a:pPr marL="0" lvl="0" indent="0" algn="l" defTabSz="755650">
              <a:lnSpc>
                <a:spcPct val="90000"/>
              </a:lnSpc>
              <a:spcBef>
                <a:spcPct val="0"/>
              </a:spcBef>
              <a:spcAft>
                <a:spcPct val="35000"/>
              </a:spcAft>
              <a:buNone/>
            </a:pPr>
            <a:r>
              <a:rPr lang="en-US" sz="1300" u="sng" kern="1200" dirty="0">
                <a:solidFill>
                  <a:schemeClr val="accent2"/>
                </a:solidFill>
                <a:latin typeface="Bree Serif" panose="020B0604020202020204" charset="0"/>
                <a:cs typeface="Kanit Light" panose="020B0604020202020204" charset="-34"/>
              </a:rPr>
              <a:t>Additional Resources</a:t>
            </a:r>
            <a:endParaRPr lang="en-US" sz="1300" kern="1200" dirty="0">
              <a:solidFill>
                <a:schemeClr val="accent2"/>
              </a:solidFill>
              <a:latin typeface="Bree Serif" panose="020B0604020202020204" charset="0"/>
              <a:cs typeface="Kanit Light" panose="020B0604020202020204" charset="-34"/>
            </a:endParaRPr>
          </a:p>
        </p:txBody>
      </p:sp>
    </p:spTree>
    <p:extLst>
      <p:ext uri="{BB962C8B-B14F-4D97-AF65-F5344CB8AC3E}">
        <p14:creationId xmlns:p14="http://schemas.microsoft.com/office/powerpoint/2010/main" val="16125308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38"/>
        <p:cNvGrpSpPr/>
        <p:nvPr/>
      </p:nvGrpSpPr>
      <p:grpSpPr>
        <a:xfrm>
          <a:off x="0" y="0"/>
          <a:ext cx="0" cy="0"/>
          <a:chOff x="0" y="0"/>
          <a:chExt cx="0" cy="0"/>
        </a:xfrm>
      </p:grpSpPr>
      <p:sp>
        <p:nvSpPr>
          <p:cNvPr id="1740" name="Google Shape;1740;p58"/>
          <p:cNvSpPr txBox="1">
            <a:spLocks noGrp="1"/>
          </p:cNvSpPr>
          <p:nvPr>
            <p:ph type="title"/>
          </p:nvPr>
        </p:nvSpPr>
        <p:spPr>
          <a:xfrm>
            <a:off x="1605987" y="1106794"/>
            <a:ext cx="2316989" cy="489904"/>
          </a:xfrm>
          <a:prstGeom prst="rect">
            <a:avLst/>
          </a:prstGeom>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dirty="0"/>
              <a:t>Andrew Cha</a:t>
            </a:r>
            <a:endParaRPr dirty="0"/>
          </a:p>
        </p:txBody>
      </p:sp>
      <p:grpSp>
        <p:nvGrpSpPr>
          <p:cNvPr id="1741" name="Google Shape;1741;p58"/>
          <p:cNvGrpSpPr/>
          <p:nvPr/>
        </p:nvGrpSpPr>
        <p:grpSpPr>
          <a:xfrm>
            <a:off x="368797" y="1780742"/>
            <a:ext cx="4179779" cy="2519850"/>
            <a:chOff x="4139436" y="1590925"/>
            <a:chExt cx="4179779" cy="2519850"/>
          </a:xfrm>
        </p:grpSpPr>
        <p:sp>
          <p:nvSpPr>
            <p:cNvPr id="1742" name="Google Shape;1742;p58"/>
            <p:cNvSpPr/>
            <p:nvPr/>
          </p:nvSpPr>
          <p:spPr>
            <a:xfrm>
              <a:off x="4388352" y="1590925"/>
              <a:ext cx="3685075" cy="2265094"/>
            </a:xfrm>
            <a:custGeom>
              <a:avLst/>
              <a:gdLst/>
              <a:ahLst/>
              <a:cxnLst/>
              <a:rect l="l" t="t" r="r" b="b"/>
              <a:pathLst>
                <a:path w="89449" h="53084" extrusionOk="0">
                  <a:moveTo>
                    <a:pt x="3139" y="0"/>
                  </a:moveTo>
                  <a:cubicBezTo>
                    <a:pt x="1528" y="0"/>
                    <a:pt x="0" y="775"/>
                    <a:pt x="0" y="2407"/>
                  </a:cubicBezTo>
                  <a:lnTo>
                    <a:pt x="0" y="53084"/>
                  </a:lnTo>
                  <a:lnTo>
                    <a:pt x="89449" y="53084"/>
                  </a:lnTo>
                  <a:lnTo>
                    <a:pt x="89449" y="2407"/>
                  </a:lnTo>
                  <a:cubicBezTo>
                    <a:pt x="89449" y="775"/>
                    <a:pt x="88549" y="0"/>
                    <a:pt x="86938"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8"/>
            <p:cNvSpPr/>
            <p:nvPr/>
          </p:nvSpPr>
          <p:spPr>
            <a:xfrm rot="10800000">
              <a:off x="4139436" y="4006075"/>
              <a:ext cx="4175400" cy="104700"/>
            </a:xfrm>
            <a:prstGeom prst="trapezoid">
              <a:avLst>
                <a:gd name="adj" fmla="val 15019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8"/>
            <p:cNvSpPr/>
            <p:nvPr/>
          </p:nvSpPr>
          <p:spPr>
            <a:xfrm>
              <a:off x="4143814" y="3858925"/>
              <a:ext cx="4175400" cy="14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5" name="Google Shape;1745;p58"/>
          <p:cNvSpPr/>
          <p:nvPr/>
        </p:nvSpPr>
        <p:spPr>
          <a:xfrm flipH="1">
            <a:off x="8319233" y="1197022"/>
            <a:ext cx="468939" cy="134635"/>
          </a:xfrm>
          <a:custGeom>
            <a:avLst/>
            <a:gdLst/>
            <a:ahLst/>
            <a:cxnLst/>
            <a:rect l="l" t="t" r="r" b="b"/>
            <a:pathLst>
              <a:path w="7600" h="2182" extrusionOk="0">
                <a:moveTo>
                  <a:pt x="2032" y="0"/>
                </a:moveTo>
                <a:cubicBezTo>
                  <a:pt x="693" y="0"/>
                  <a:pt x="0" y="1209"/>
                  <a:pt x="0" y="1209"/>
                </a:cubicBezTo>
                <a:cubicBezTo>
                  <a:pt x="616" y="891"/>
                  <a:pt x="1149" y="768"/>
                  <a:pt x="1604" y="768"/>
                </a:cubicBezTo>
                <a:cubicBezTo>
                  <a:pt x="3147" y="768"/>
                  <a:pt x="3800" y="2182"/>
                  <a:pt x="3800" y="2182"/>
                </a:cubicBezTo>
                <a:cubicBezTo>
                  <a:pt x="3800" y="2182"/>
                  <a:pt x="4455" y="780"/>
                  <a:pt x="6005" y="780"/>
                </a:cubicBezTo>
                <a:cubicBezTo>
                  <a:pt x="6458" y="780"/>
                  <a:pt x="6987" y="900"/>
                  <a:pt x="7599" y="1209"/>
                </a:cubicBezTo>
                <a:cubicBezTo>
                  <a:pt x="7599" y="1209"/>
                  <a:pt x="6922" y="0"/>
                  <a:pt x="5580" y="0"/>
                </a:cubicBezTo>
                <a:cubicBezTo>
                  <a:pt x="5079" y="0"/>
                  <a:pt x="4486" y="169"/>
                  <a:pt x="3800" y="631"/>
                </a:cubicBezTo>
                <a:cubicBezTo>
                  <a:pt x="3122" y="169"/>
                  <a:pt x="2532" y="0"/>
                  <a:pt x="2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8"/>
          <p:cNvSpPr/>
          <p:nvPr/>
        </p:nvSpPr>
        <p:spPr>
          <a:xfrm flipH="1">
            <a:off x="7384446" y="167563"/>
            <a:ext cx="1378557" cy="431300"/>
          </a:xfrm>
          <a:custGeom>
            <a:avLst/>
            <a:gdLst/>
            <a:ahLst/>
            <a:cxnLst/>
            <a:rect l="l" t="t" r="r" b="b"/>
            <a:pathLst>
              <a:path w="22342" h="6990" extrusionOk="0">
                <a:moveTo>
                  <a:pt x="13170" y="1"/>
                </a:moveTo>
                <a:cubicBezTo>
                  <a:pt x="13032" y="1"/>
                  <a:pt x="12888" y="10"/>
                  <a:pt x="12737" y="29"/>
                </a:cubicBezTo>
                <a:cubicBezTo>
                  <a:pt x="9880" y="333"/>
                  <a:pt x="9120" y="3190"/>
                  <a:pt x="7326" y="3494"/>
                </a:cubicBezTo>
                <a:cubicBezTo>
                  <a:pt x="5563" y="3829"/>
                  <a:pt x="700" y="3646"/>
                  <a:pt x="1" y="6990"/>
                </a:cubicBezTo>
                <a:lnTo>
                  <a:pt x="22342" y="6990"/>
                </a:lnTo>
                <a:cubicBezTo>
                  <a:pt x="22342" y="6990"/>
                  <a:pt x="21582" y="4193"/>
                  <a:pt x="18816" y="3555"/>
                </a:cubicBezTo>
                <a:cubicBezTo>
                  <a:pt x="16138" y="2950"/>
                  <a:pt x="15643" y="1"/>
                  <a:pt x="131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 name="Picture 23" descr="A logo of a cat&#10;&#10;Description automatically generated">
            <a:extLst>
              <a:ext uri="{FF2B5EF4-FFF2-40B4-BE49-F238E27FC236}">
                <a16:creationId xmlns:a16="http://schemas.microsoft.com/office/drawing/2014/main" id="{36196153-37B4-704D-5A64-F694E23808DC}"/>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Effect>
                      <a14:saturation sat="33000"/>
                    </a14:imgEffect>
                  </a14:imgLayer>
                </a14:imgProps>
              </a:ext>
            </a:extLst>
          </a:blip>
          <a:stretch>
            <a:fillRect/>
          </a:stretch>
        </p:blipFill>
        <p:spPr>
          <a:xfrm>
            <a:off x="1162171" y="3219036"/>
            <a:ext cx="365760" cy="365760"/>
          </a:xfrm>
          <a:prstGeom prst="rect">
            <a:avLst/>
          </a:prstGeom>
          <a:effectLst>
            <a:outerShdw blurRad="50800" dist="38100" dir="2700000" algn="tl" rotWithShape="0">
              <a:prstClr val="black">
                <a:alpha val="40000"/>
              </a:prstClr>
            </a:outerShdw>
          </a:effectLst>
        </p:spPr>
      </p:pic>
      <p:grpSp>
        <p:nvGrpSpPr>
          <p:cNvPr id="25" name="Google Shape;17944;p88">
            <a:extLst>
              <a:ext uri="{FF2B5EF4-FFF2-40B4-BE49-F238E27FC236}">
                <a16:creationId xmlns:a16="http://schemas.microsoft.com/office/drawing/2014/main" id="{87997118-96BC-D766-D08B-9A4182BBF9CC}"/>
              </a:ext>
            </a:extLst>
          </p:cNvPr>
          <p:cNvGrpSpPr/>
          <p:nvPr/>
        </p:nvGrpSpPr>
        <p:grpSpPr>
          <a:xfrm>
            <a:off x="1171066" y="2679472"/>
            <a:ext cx="363314" cy="356576"/>
            <a:chOff x="3763184" y="3817357"/>
            <a:chExt cx="363314" cy="356576"/>
          </a:xfrm>
          <a:effectLst>
            <a:outerShdw blurRad="50800" dist="38100" dir="2700000" algn="tl" rotWithShape="0">
              <a:prstClr val="black">
                <a:alpha val="40000"/>
              </a:prstClr>
            </a:outerShdw>
          </a:effectLst>
        </p:grpSpPr>
        <p:sp>
          <p:nvSpPr>
            <p:cNvPr id="26" name="Google Shape;17945;p88">
              <a:extLst>
                <a:ext uri="{FF2B5EF4-FFF2-40B4-BE49-F238E27FC236}">
                  <a16:creationId xmlns:a16="http://schemas.microsoft.com/office/drawing/2014/main" id="{69E72187-4B03-A023-1A88-B79C2967E18F}"/>
                </a:ext>
              </a:extLst>
            </p:cNvPr>
            <p:cNvSpPr/>
            <p:nvPr/>
          </p:nvSpPr>
          <p:spPr>
            <a:xfrm>
              <a:off x="3763184"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rgbClr val="627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946;p88">
              <a:extLst>
                <a:ext uri="{FF2B5EF4-FFF2-40B4-BE49-F238E27FC236}">
                  <a16:creationId xmlns:a16="http://schemas.microsoft.com/office/drawing/2014/main" id="{D65C3DAA-5106-C813-0316-1D227564CD09}"/>
                </a:ext>
              </a:extLst>
            </p:cNvPr>
            <p:cNvSpPr/>
            <p:nvPr/>
          </p:nvSpPr>
          <p:spPr>
            <a:xfrm>
              <a:off x="3918324" y="3817357"/>
              <a:ext cx="208173" cy="356576"/>
            </a:xfrm>
            <a:custGeom>
              <a:avLst/>
              <a:gdLst/>
              <a:ahLst/>
              <a:cxnLst/>
              <a:rect l="l" t="t" r="r" b="b"/>
              <a:pathLst>
                <a:path w="7941" h="13602" extrusionOk="0">
                  <a:moveTo>
                    <a:pt x="896" y="0"/>
                  </a:moveTo>
                  <a:cubicBezTo>
                    <a:pt x="593" y="0"/>
                    <a:pt x="304" y="15"/>
                    <a:pt x="1" y="58"/>
                  </a:cubicBezTo>
                  <a:cubicBezTo>
                    <a:pt x="3393" y="505"/>
                    <a:pt x="5919" y="3378"/>
                    <a:pt x="5919" y="6799"/>
                  </a:cubicBezTo>
                  <a:cubicBezTo>
                    <a:pt x="5919" y="10220"/>
                    <a:pt x="3393" y="13093"/>
                    <a:pt x="1" y="13541"/>
                  </a:cubicBezTo>
                  <a:cubicBezTo>
                    <a:pt x="306" y="13581"/>
                    <a:pt x="610" y="13601"/>
                    <a:pt x="909" y="13601"/>
                  </a:cubicBezTo>
                  <a:cubicBezTo>
                    <a:pt x="4431" y="13601"/>
                    <a:pt x="7441" y="10865"/>
                    <a:pt x="7681" y="7247"/>
                  </a:cubicBezTo>
                  <a:cubicBezTo>
                    <a:pt x="7940" y="3320"/>
                    <a:pt x="4822" y="0"/>
                    <a:pt x="896" y="0"/>
                  </a:cubicBezTo>
                  <a:close/>
                </a:path>
              </a:pathLst>
            </a:custGeom>
            <a:solidFill>
              <a:srgbClr val="556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947;p88">
              <a:extLst>
                <a:ext uri="{FF2B5EF4-FFF2-40B4-BE49-F238E27FC236}">
                  <a16:creationId xmlns:a16="http://schemas.microsoft.com/office/drawing/2014/main" id="{89C1B664-C248-7304-F611-B5BE03B7A9E0}"/>
                </a:ext>
              </a:extLst>
            </p:cNvPr>
            <p:cNvSpPr/>
            <p:nvPr/>
          </p:nvSpPr>
          <p:spPr>
            <a:xfrm>
              <a:off x="3848330" y="3964188"/>
              <a:ext cx="39375" cy="116945"/>
            </a:xfrm>
            <a:custGeom>
              <a:avLst/>
              <a:gdLst/>
              <a:ahLst/>
              <a:cxnLst/>
              <a:rect l="l" t="t" r="r" b="b"/>
              <a:pathLst>
                <a:path w="1502" h="4461" extrusionOk="0">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948;p88">
              <a:extLst>
                <a:ext uri="{FF2B5EF4-FFF2-40B4-BE49-F238E27FC236}">
                  <a16:creationId xmlns:a16="http://schemas.microsoft.com/office/drawing/2014/main" id="{E77E323A-541D-5A43-30FF-317BA6BF44D2}"/>
                </a:ext>
              </a:extLst>
            </p:cNvPr>
            <p:cNvSpPr/>
            <p:nvPr/>
          </p:nvSpPr>
          <p:spPr>
            <a:xfrm>
              <a:off x="3832418" y="3894403"/>
              <a:ext cx="55287" cy="47475"/>
            </a:xfrm>
            <a:custGeom>
              <a:avLst/>
              <a:gdLst/>
              <a:ahLst/>
              <a:cxnLst/>
              <a:rect l="l" t="t" r="r" b="b"/>
              <a:pathLst>
                <a:path w="2109" h="1811" extrusionOk="0">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949;p88">
              <a:extLst>
                <a:ext uri="{FF2B5EF4-FFF2-40B4-BE49-F238E27FC236}">
                  <a16:creationId xmlns:a16="http://schemas.microsoft.com/office/drawing/2014/main" id="{5963DF9A-2133-3717-1C9E-7D326222757C}"/>
                </a:ext>
              </a:extLst>
            </p:cNvPr>
            <p:cNvSpPr/>
            <p:nvPr/>
          </p:nvSpPr>
          <p:spPr>
            <a:xfrm>
              <a:off x="3925901" y="3964161"/>
              <a:ext cx="124914" cy="117365"/>
            </a:xfrm>
            <a:custGeom>
              <a:avLst/>
              <a:gdLst/>
              <a:ahLst/>
              <a:cxnLst/>
              <a:rect l="l" t="t" r="r" b="b"/>
              <a:pathLst>
                <a:path w="4765" h="4477" extrusionOk="0">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17944;p88">
            <a:extLst>
              <a:ext uri="{FF2B5EF4-FFF2-40B4-BE49-F238E27FC236}">
                <a16:creationId xmlns:a16="http://schemas.microsoft.com/office/drawing/2014/main" id="{89CF38F5-042A-3736-D00C-1489B5B7208D}"/>
              </a:ext>
            </a:extLst>
          </p:cNvPr>
          <p:cNvGrpSpPr/>
          <p:nvPr/>
        </p:nvGrpSpPr>
        <p:grpSpPr>
          <a:xfrm>
            <a:off x="1171066" y="2102220"/>
            <a:ext cx="363313" cy="356576"/>
            <a:chOff x="3763184" y="3817357"/>
            <a:chExt cx="363313" cy="356576"/>
          </a:xfrm>
          <a:effectLst>
            <a:outerShdw blurRad="50800" dist="38100" dir="2700000" algn="tl" rotWithShape="0">
              <a:prstClr val="black">
                <a:alpha val="40000"/>
              </a:prstClr>
            </a:outerShdw>
          </a:effectLst>
        </p:grpSpPr>
        <p:sp>
          <p:nvSpPr>
            <p:cNvPr id="34" name="Google Shape;17945;p88">
              <a:extLst>
                <a:ext uri="{FF2B5EF4-FFF2-40B4-BE49-F238E27FC236}">
                  <a16:creationId xmlns:a16="http://schemas.microsoft.com/office/drawing/2014/main" id="{E828B3B4-993E-8B09-47B9-CA8E1E9DB2C6}"/>
                </a:ext>
              </a:extLst>
            </p:cNvPr>
            <p:cNvSpPr/>
            <p:nvPr/>
          </p:nvSpPr>
          <p:spPr>
            <a:xfrm>
              <a:off x="3763184"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rgbClr val="627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946;p88">
              <a:extLst>
                <a:ext uri="{FF2B5EF4-FFF2-40B4-BE49-F238E27FC236}">
                  <a16:creationId xmlns:a16="http://schemas.microsoft.com/office/drawing/2014/main" id="{CD2075F4-7596-F85D-48CB-79090AAB6E9A}"/>
                </a:ext>
              </a:extLst>
            </p:cNvPr>
            <p:cNvSpPr/>
            <p:nvPr/>
          </p:nvSpPr>
          <p:spPr>
            <a:xfrm>
              <a:off x="3918324" y="3817357"/>
              <a:ext cx="208173" cy="356576"/>
            </a:xfrm>
            <a:custGeom>
              <a:avLst/>
              <a:gdLst/>
              <a:ahLst/>
              <a:cxnLst/>
              <a:rect l="l" t="t" r="r" b="b"/>
              <a:pathLst>
                <a:path w="7941" h="13602" extrusionOk="0">
                  <a:moveTo>
                    <a:pt x="896" y="0"/>
                  </a:moveTo>
                  <a:cubicBezTo>
                    <a:pt x="593" y="0"/>
                    <a:pt x="304" y="15"/>
                    <a:pt x="1" y="58"/>
                  </a:cubicBezTo>
                  <a:cubicBezTo>
                    <a:pt x="3393" y="505"/>
                    <a:pt x="5919" y="3378"/>
                    <a:pt x="5919" y="6799"/>
                  </a:cubicBezTo>
                  <a:cubicBezTo>
                    <a:pt x="5919" y="10220"/>
                    <a:pt x="3393" y="13093"/>
                    <a:pt x="1" y="13541"/>
                  </a:cubicBezTo>
                  <a:cubicBezTo>
                    <a:pt x="306" y="13581"/>
                    <a:pt x="610" y="13601"/>
                    <a:pt x="909" y="13601"/>
                  </a:cubicBezTo>
                  <a:cubicBezTo>
                    <a:pt x="4431" y="13601"/>
                    <a:pt x="7441" y="10865"/>
                    <a:pt x="7681" y="7247"/>
                  </a:cubicBezTo>
                  <a:cubicBezTo>
                    <a:pt x="7940" y="3320"/>
                    <a:pt x="4822" y="0"/>
                    <a:pt x="896" y="0"/>
                  </a:cubicBezTo>
                  <a:close/>
                </a:path>
              </a:pathLst>
            </a:custGeom>
            <a:solidFill>
              <a:srgbClr val="556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raphic 39" descr="Envelope with solid fill">
            <a:extLst>
              <a:ext uri="{FF2B5EF4-FFF2-40B4-BE49-F238E27FC236}">
                <a16:creationId xmlns:a16="http://schemas.microsoft.com/office/drawing/2014/main" id="{730E9572-8EC5-7E34-D878-04B16E3E7FCB}"/>
              </a:ext>
            </a:extLst>
          </p:cNvPr>
          <p:cNvSpPr/>
          <p:nvPr/>
        </p:nvSpPr>
        <p:spPr>
          <a:xfrm>
            <a:off x="1245411" y="2210478"/>
            <a:ext cx="208173" cy="139981"/>
          </a:xfrm>
          <a:custGeom>
            <a:avLst/>
            <a:gdLst>
              <a:gd name="connsiteX0" fmla="*/ 0 w 469605"/>
              <a:gd name="connsiteY0" fmla="*/ 0 h 328723"/>
              <a:gd name="connsiteX1" fmla="*/ 0 w 469605"/>
              <a:gd name="connsiteY1" fmla="*/ 328724 h 328723"/>
              <a:gd name="connsiteX2" fmla="*/ 469605 w 469605"/>
              <a:gd name="connsiteY2" fmla="*/ 328724 h 328723"/>
              <a:gd name="connsiteX3" fmla="*/ 469605 w 469605"/>
              <a:gd name="connsiteY3" fmla="*/ 0 h 328723"/>
              <a:gd name="connsiteX4" fmla="*/ 0 w 469605"/>
              <a:gd name="connsiteY4" fmla="*/ 0 h 328723"/>
              <a:gd name="connsiteX5" fmla="*/ 243021 w 469605"/>
              <a:gd name="connsiteY5" fmla="*/ 204865 h 328723"/>
              <a:gd name="connsiteX6" fmla="*/ 226584 w 469605"/>
              <a:gd name="connsiteY6" fmla="*/ 204865 h 328723"/>
              <a:gd name="connsiteX7" fmla="*/ 52831 w 469605"/>
              <a:gd name="connsiteY7" fmla="*/ 35220 h 328723"/>
              <a:gd name="connsiteX8" fmla="*/ 417361 w 469605"/>
              <a:gd name="connsiteY8" fmla="*/ 35220 h 328723"/>
              <a:gd name="connsiteX9" fmla="*/ 243021 w 469605"/>
              <a:gd name="connsiteY9" fmla="*/ 204865 h 328723"/>
              <a:gd name="connsiteX10" fmla="*/ 149687 w 469605"/>
              <a:gd name="connsiteY10" fmla="*/ 162601 h 328723"/>
              <a:gd name="connsiteX11" fmla="*/ 35220 w 469605"/>
              <a:gd name="connsiteY11" fmla="*/ 277654 h 328723"/>
              <a:gd name="connsiteX12" fmla="*/ 35220 w 469605"/>
              <a:gd name="connsiteY12" fmla="*/ 50483 h 328723"/>
              <a:gd name="connsiteX13" fmla="*/ 149687 w 469605"/>
              <a:gd name="connsiteY13" fmla="*/ 162601 h 328723"/>
              <a:gd name="connsiteX14" fmla="*/ 166710 w 469605"/>
              <a:gd name="connsiteY14" fmla="*/ 179037 h 328723"/>
              <a:gd name="connsiteX15" fmla="*/ 210735 w 469605"/>
              <a:gd name="connsiteY15" fmla="*/ 221888 h 328723"/>
              <a:gd name="connsiteX16" fmla="*/ 235390 w 469605"/>
              <a:gd name="connsiteY16" fmla="*/ 231867 h 328723"/>
              <a:gd name="connsiteX17" fmla="*/ 260044 w 469605"/>
              <a:gd name="connsiteY17" fmla="*/ 221888 h 328723"/>
              <a:gd name="connsiteX18" fmla="*/ 304069 w 469605"/>
              <a:gd name="connsiteY18" fmla="*/ 179037 h 328723"/>
              <a:gd name="connsiteX19" fmla="*/ 417948 w 469605"/>
              <a:gd name="connsiteY19" fmla="*/ 293503 h 328723"/>
              <a:gd name="connsiteX20" fmla="*/ 52244 w 469605"/>
              <a:gd name="connsiteY20" fmla="*/ 293503 h 328723"/>
              <a:gd name="connsiteX21" fmla="*/ 166710 w 469605"/>
              <a:gd name="connsiteY21" fmla="*/ 179037 h 328723"/>
              <a:gd name="connsiteX22" fmla="*/ 319918 w 469605"/>
              <a:gd name="connsiteY22" fmla="*/ 162601 h 328723"/>
              <a:gd name="connsiteX23" fmla="*/ 434385 w 469605"/>
              <a:gd name="connsiteY23" fmla="*/ 51070 h 328723"/>
              <a:gd name="connsiteX24" fmla="*/ 434385 w 469605"/>
              <a:gd name="connsiteY24" fmla="*/ 277067 h 328723"/>
              <a:gd name="connsiteX25" fmla="*/ 319918 w 469605"/>
              <a:gd name="connsiteY25" fmla="*/ 162601 h 32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9605" h="328723">
                <a:moveTo>
                  <a:pt x="0" y="0"/>
                </a:moveTo>
                <a:lnTo>
                  <a:pt x="0" y="328724"/>
                </a:lnTo>
                <a:lnTo>
                  <a:pt x="469605" y="328724"/>
                </a:lnTo>
                <a:lnTo>
                  <a:pt x="469605" y="0"/>
                </a:lnTo>
                <a:lnTo>
                  <a:pt x="0" y="0"/>
                </a:lnTo>
                <a:close/>
                <a:moveTo>
                  <a:pt x="243021" y="204865"/>
                </a:moveTo>
                <a:cubicBezTo>
                  <a:pt x="238325" y="209561"/>
                  <a:pt x="231280" y="209561"/>
                  <a:pt x="226584" y="204865"/>
                </a:cubicBezTo>
                <a:lnTo>
                  <a:pt x="52831" y="35220"/>
                </a:lnTo>
                <a:lnTo>
                  <a:pt x="417361" y="35220"/>
                </a:lnTo>
                <a:lnTo>
                  <a:pt x="243021" y="204865"/>
                </a:lnTo>
                <a:close/>
                <a:moveTo>
                  <a:pt x="149687" y="162601"/>
                </a:moveTo>
                <a:lnTo>
                  <a:pt x="35220" y="277654"/>
                </a:lnTo>
                <a:lnTo>
                  <a:pt x="35220" y="50483"/>
                </a:lnTo>
                <a:lnTo>
                  <a:pt x="149687" y="162601"/>
                </a:lnTo>
                <a:close/>
                <a:moveTo>
                  <a:pt x="166710" y="179037"/>
                </a:moveTo>
                <a:lnTo>
                  <a:pt x="210735" y="221888"/>
                </a:lnTo>
                <a:cubicBezTo>
                  <a:pt x="217779" y="228345"/>
                  <a:pt x="226584" y="231867"/>
                  <a:pt x="235390" y="231867"/>
                </a:cubicBezTo>
                <a:cubicBezTo>
                  <a:pt x="244195" y="231867"/>
                  <a:pt x="253000" y="228345"/>
                  <a:pt x="260044" y="221888"/>
                </a:cubicBezTo>
                <a:lnTo>
                  <a:pt x="304069" y="179037"/>
                </a:lnTo>
                <a:lnTo>
                  <a:pt x="417948" y="293503"/>
                </a:lnTo>
                <a:lnTo>
                  <a:pt x="52244" y="293503"/>
                </a:lnTo>
                <a:lnTo>
                  <a:pt x="166710" y="179037"/>
                </a:lnTo>
                <a:close/>
                <a:moveTo>
                  <a:pt x="319918" y="162601"/>
                </a:moveTo>
                <a:lnTo>
                  <a:pt x="434385" y="51070"/>
                </a:lnTo>
                <a:lnTo>
                  <a:pt x="434385" y="277067"/>
                </a:lnTo>
                <a:lnTo>
                  <a:pt x="319918" y="162601"/>
                </a:lnTo>
                <a:close/>
              </a:path>
            </a:pathLst>
          </a:custGeom>
          <a:solidFill>
            <a:schemeClr val="bg1"/>
          </a:solidFill>
          <a:ln w="5854" cap="flat">
            <a:noFill/>
            <a:prstDash val="solid"/>
            <a:miter/>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rtlCol="0" anchor="ctr"/>
          <a:lstStyle/>
          <a:p>
            <a:endParaRPr lang="en-US"/>
          </a:p>
        </p:txBody>
      </p:sp>
      <p:sp>
        <p:nvSpPr>
          <p:cNvPr id="45" name="TextBox 44">
            <a:extLst>
              <a:ext uri="{FF2B5EF4-FFF2-40B4-BE49-F238E27FC236}">
                <a16:creationId xmlns:a16="http://schemas.microsoft.com/office/drawing/2014/main" id="{164B0196-A1A1-59E4-CF3F-A2A4F7782042}"/>
              </a:ext>
            </a:extLst>
          </p:cNvPr>
          <p:cNvSpPr txBox="1"/>
          <p:nvPr/>
        </p:nvSpPr>
        <p:spPr>
          <a:xfrm>
            <a:off x="1608723" y="2150941"/>
            <a:ext cx="2316991" cy="276999"/>
          </a:xfrm>
          <a:prstGeom prst="rect">
            <a:avLst/>
          </a:prstGeom>
          <a:noFill/>
        </p:spPr>
        <p:txBody>
          <a:bodyPr wrap="square" rtlCol="0">
            <a:spAutoFit/>
          </a:bodyPr>
          <a:lstStyle/>
          <a:p>
            <a:r>
              <a:rPr lang="en-US" sz="1200" dirty="0">
                <a:solidFill>
                  <a:schemeClr val="tx1"/>
                </a:solidFill>
                <a:latin typeface="Kanit Light" panose="020B0604020202020204" charset="-34"/>
                <a:cs typeface="Kanit Light" panose="020B0604020202020204" charset="-34"/>
              </a:rPr>
              <a:t>andrewtcha07@gmail.com</a:t>
            </a:r>
          </a:p>
        </p:txBody>
      </p:sp>
      <p:sp>
        <p:nvSpPr>
          <p:cNvPr id="46" name="TextBox 45">
            <a:extLst>
              <a:ext uri="{FF2B5EF4-FFF2-40B4-BE49-F238E27FC236}">
                <a16:creationId xmlns:a16="http://schemas.microsoft.com/office/drawing/2014/main" id="{580E1105-5654-FDF3-9C1C-C512FCCFF458}"/>
              </a:ext>
            </a:extLst>
          </p:cNvPr>
          <p:cNvSpPr txBox="1"/>
          <p:nvPr/>
        </p:nvSpPr>
        <p:spPr>
          <a:xfrm>
            <a:off x="1605988" y="2692682"/>
            <a:ext cx="2316990" cy="276999"/>
          </a:xfrm>
          <a:prstGeom prst="rect">
            <a:avLst/>
          </a:prstGeom>
          <a:noFill/>
        </p:spPr>
        <p:txBody>
          <a:bodyPr wrap="square" rtlCol="0">
            <a:spAutoFit/>
          </a:bodyPr>
          <a:lstStyle/>
          <a:p>
            <a:r>
              <a:rPr lang="en-US" sz="1200" dirty="0">
                <a:solidFill>
                  <a:schemeClr val="tx1"/>
                </a:solidFill>
                <a:latin typeface="Kanit Light" panose="020B0604020202020204" charset="-34"/>
                <a:cs typeface="Kanit Light" panose="020B0604020202020204" charset="-34"/>
              </a:rPr>
              <a:t>linkedin.com/in/andrew-cha/</a:t>
            </a:r>
          </a:p>
        </p:txBody>
      </p:sp>
      <p:sp>
        <p:nvSpPr>
          <p:cNvPr id="47" name="TextBox 46">
            <a:extLst>
              <a:ext uri="{FF2B5EF4-FFF2-40B4-BE49-F238E27FC236}">
                <a16:creationId xmlns:a16="http://schemas.microsoft.com/office/drawing/2014/main" id="{8D436449-EF00-C4E0-3263-DF0680AE2FAB}"/>
              </a:ext>
            </a:extLst>
          </p:cNvPr>
          <p:cNvSpPr txBox="1"/>
          <p:nvPr/>
        </p:nvSpPr>
        <p:spPr>
          <a:xfrm>
            <a:off x="1605987" y="3277019"/>
            <a:ext cx="2316989" cy="276999"/>
          </a:xfrm>
          <a:prstGeom prst="rect">
            <a:avLst/>
          </a:prstGeom>
          <a:noFill/>
        </p:spPr>
        <p:txBody>
          <a:bodyPr wrap="square" rtlCol="0">
            <a:spAutoFit/>
          </a:bodyPr>
          <a:lstStyle/>
          <a:p>
            <a:r>
              <a:rPr lang="en-US" sz="1200" dirty="0">
                <a:solidFill>
                  <a:schemeClr val="tx1"/>
                </a:solidFill>
                <a:latin typeface="Kanit Light" panose="020B0604020202020204" charset="-34"/>
                <a:cs typeface="Kanit Light" panose="020B0604020202020204" charset="-34"/>
              </a:rPr>
              <a:t>github.com/chaanalyst</a:t>
            </a:r>
          </a:p>
        </p:txBody>
      </p:sp>
      <p:grpSp>
        <p:nvGrpSpPr>
          <p:cNvPr id="1762" name="Google Shape;2579;p70">
            <a:extLst>
              <a:ext uri="{FF2B5EF4-FFF2-40B4-BE49-F238E27FC236}">
                <a16:creationId xmlns:a16="http://schemas.microsoft.com/office/drawing/2014/main" id="{8335F7D0-A64A-A49C-3288-193193E41B1E}"/>
              </a:ext>
            </a:extLst>
          </p:cNvPr>
          <p:cNvGrpSpPr/>
          <p:nvPr/>
        </p:nvGrpSpPr>
        <p:grpSpPr>
          <a:xfrm>
            <a:off x="4788735" y="3449273"/>
            <a:ext cx="1277607" cy="1493238"/>
            <a:chOff x="6704325" y="3004388"/>
            <a:chExt cx="1277607" cy="1493238"/>
          </a:xfrm>
        </p:grpSpPr>
        <p:sp>
          <p:nvSpPr>
            <p:cNvPr id="1763" name="Google Shape;2580;p70">
              <a:extLst>
                <a:ext uri="{FF2B5EF4-FFF2-40B4-BE49-F238E27FC236}">
                  <a16:creationId xmlns:a16="http://schemas.microsoft.com/office/drawing/2014/main" id="{190B0EE7-77B0-0946-17E8-537E6240CE39}"/>
                </a:ext>
              </a:extLst>
            </p:cNvPr>
            <p:cNvSpPr/>
            <p:nvPr/>
          </p:nvSpPr>
          <p:spPr>
            <a:xfrm>
              <a:off x="6704325" y="4453175"/>
              <a:ext cx="496557" cy="44450"/>
            </a:xfrm>
            <a:custGeom>
              <a:avLst/>
              <a:gdLst/>
              <a:ahLst/>
              <a:cxnLst/>
              <a:rect l="l" t="t" r="r" b="b"/>
              <a:pathLst>
                <a:path w="14439" h="1065" extrusionOk="0">
                  <a:moveTo>
                    <a:pt x="7234" y="1"/>
                  </a:moveTo>
                  <a:cubicBezTo>
                    <a:pt x="3222" y="1"/>
                    <a:pt x="0" y="244"/>
                    <a:pt x="0" y="548"/>
                  </a:cubicBezTo>
                  <a:cubicBezTo>
                    <a:pt x="0" y="852"/>
                    <a:pt x="3222" y="1064"/>
                    <a:pt x="7234" y="1064"/>
                  </a:cubicBezTo>
                  <a:cubicBezTo>
                    <a:pt x="11216" y="1064"/>
                    <a:pt x="14438" y="852"/>
                    <a:pt x="14438" y="548"/>
                  </a:cubicBezTo>
                  <a:cubicBezTo>
                    <a:pt x="14438" y="244"/>
                    <a:pt x="11186" y="1"/>
                    <a:pt x="72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2581;p70">
              <a:extLst>
                <a:ext uri="{FF2B5EF4-FFF2-40B4-BE49-F238E27FC236}">
                  <a16:creationId xmlns:a16="http://schemas.microsoft.com/office/drawing/2014/main" id="{3AEC6A63-76E0-959A-B82B-02B742448194}"/>
                </a:ext>
              </a:extLst>
            </p:cNvPr>
            <p:cNvSpPr/>
            <p:nvPr/>
          </p:nvSpPr>
          <p:spPr>
            <a:xfrm>
              <a:off x="7485375" y="4453175"/>
              <a:ext cx="496557" cy="44450"/>
            </a:xfrm>
            <a:custGeom>
              <a:avLst/>
              <a:gdLst/>
              <a:ahLst/>
              <a:cxnLst/>
              <a:rect l="l" t="t" r="r" b="b"/>
              <a:pathLst>
                <a:path w="14439" h="1065" extrusionOk="0">
                  <a:moveTo>
                    <a:pt x="7234" y="1"/>
                  </a:moveTo>
                  <a:cubicBezTo>
                    <a:pt x="3222" y="1"/>
                    <a:pt x="0" y="244"/>
                    <a:pt x="0" y="548"/>
                  </a:cubicBezTo>
                  <a:cubicBezTo>
                    <a:pt x="0" y="852"/>
                    <a:pt x="3222" y="1064"/>
                    <a:pt x="7234" y="1064"/>
                  </a:cubicBezTo>
                  <a:cubicBezTo>
                    <a:pt x="11216" y="1064"/>
                    <a:pt x="14438" y="852"/>
                    <a:pt x="14438" y="548"/>
                  </a:cubicBezTo>
                  <a:cubicBezTo>
                    <a:pt x="14438" y="244"/>
                    <a:pt x="11186" y="1"/>
                    <a:pt x="72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5" name="Google Shape;2582;p70">
              <a:extLst>
                <a:ext uri="{FF2B5EF4-FFF2-40B4-BE49-F238E27FC236}">
                  <a16:creationId xmlns:a16="http://schemas.microsoft.com/office/drawing/2014/main" id="{CB16D992-F8C3-1A8F-C03D-D11EC2CC8EF3}"/>
                </a:ext>
              </a:extLst>
            </p:cNvPr>
            <p:cNvGrpSpPr/>
            <p:nvPr/>
          </p:nvGrpSpPr>
          <p:grpSpPr>
            <a:xfrm>
              <a:off x="6704325" y="3004388"/>
              <a:ext cx="1277600" cy="1470625"/>
              <a:chOff x="6704325" y="3004388"/>
              <a:chExt cx="1277600" cy="1470625"/>
            </a:xfrm>
          </p:grpSpPr>
          <p:sp>
            <p:nvSpPr>
              <p:cNvPr id="1766" name="Google Shape;2583;p70">
                <a:extLst>
                  <a:ext uri="{FF2B5EF4-FFF2-40B4-BE49-F238E27FC236}">
                    <a16:creationId xmlns:a16="http://schemas.microsoft.com/office/drawing/2014/main" id="{10972239-37B0-4672-B21A-D1E87B7ACE45}"/>
                  </a:ext>
                </a:extLst>
              </p:cNvPr>
              <p:cNvSpPr/>
              <p:nvPr/>
            </p:nvSpPr>
            <p:spPr>
              <a:xfrm>
                <a:off x="7329775" y="3136538"/>
                <a:ext cx="77575" cy="45900"/>
              </a:xfrm>
              <a:custGeom>
                <a:avLst/>
                <a:gdLst/>
                <a:ahLst/>
                <a:cxnLst/>
                <a:rect l="l" t="t" r="r" b="b"/>
                <a:pathLst>
                  <a:path w="3103" h="1836" extrusionOk="0">
                    <a:moveTo>
                      <a:pt x="1268" y="1"/>
                    </a:moveTo>
                    <a:cubicBezTo>
                      <a:pt x="1268" y="1"/>
                      <a:pt x="0" y="1835"/>
                      <a:pt x="401" y="1835"/>
                    </a:cubicBezTo>
                    <a:cubicBezTo>
                      <a:pt x="768" y="1835"/>
                      <a:pt x="2335" y="1768"/>
                      <a:pt x="2636" y="1268"/>
                    </a:cubicBezTo>
                    <a:cubicBezTo>
                      <a:pt x="2936" y="768"/>
                      <a:pt x="3103" y="334"/>
                      <a:pt x="3103" y="334"/>
                    </a:cubicBezTo>
                    <a:lnTo>
                      <a:pt x="12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2584;p70">
                <a:extLst>
                  <a:ext uri="{FF2B5EF4-FFF2-40B4-BE49-F238E27FC236}">
                    <a16:creationId xmlns:a16="http://schemas.microsoft.com/office/drawing/2014/main" id="{44705ADD-4D47-B569-93F1-830045678954}"/>
                  </a:ext>
                </a:extLst>
              </p:cNvPr>
              <p:cNvSpPr/>
              <p:nvPr/>
            </p:nvSpPr>
            <p:spPr>
              <a:xfrm>
                <a:off x="6952825" y="3590863"/>
                <a:ext cx="137625" cy="107775"/>
              </a:xfrm>
              <a:custGeom>
                <a:avLst/>
                <a:gdLst/>
                <a:ahLst/>
                <a:cxnLst/>
                <a:rect l="l" t="t" r="r" b="b"/>
                <a:pathLst>
                  <a:path w="5505" h="4311" extrusionOk="0">
                    <a:moveTo>
                      <a:pt x="412" y="1"/>
                    </a:moveTo>
                    <a:cubicBezTo>
                      <a:pt x="386" y="1"/>
                      <a:pt x="360" y="3"/>
                      <a:pt x="335" y="7"/>
                    </a:cubicBezTo>
                    <a:cubicBezTo>
                      <a:pt x="101" y="41"/>
                      <a:pt x="1" y="307"/>
                      <a:pt x="34" y="508"/>
                    </a:cubicBezTo>
                    <a:cubicBezTo>
                      <a:pt x="34" y="541"/>
                      <a:pt x="1068" y="4177"/>
                      <a:pt x="5071" y="4310"/>
                    </a:cubicBezTo>
                    <a:cubicBezTo>
                      <a:pt x="5305" y="4310"/>
                      <a:pt x="5505" y="4143"/>
                      <a:pt x="5505" y="3877"/>
                    </a:cubicBezTo>
                    <a:cubicBezTo>
                      <a:pt x="5505" y="3676"/>
                      <a:pt x="5338" y="3476"/>
                      <a:pt x="5071" y="3476"/>
                    </a:cubicBezTo>
                    <a:cubicBezTo>
                      <a:pt x="1736" y="3376"/>
                      <a:pt x="868" y="407"/>
                      <a:pt x="835" y="307"/>
                    </a:cubicBezTo>
                    <a:cubicBezTo>
                      <a:pt x="806" y="103"/>
                      <a:pt x="598" y="1"/>
                      <a:pt x="4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2585;p70">
                <a:extLst>
                  <a:ext uri="{FF2B5EF4-FFF2-40B4-BE49-F238E27FC236}">
                    <a16:creationId xmlns:a16="http://schemas.microsoft.com/office/drawing/2014/main" id="{CDCD7BB3-3572-C144-6D33-66B0F5AA1038}"/>
                  </a:ext>
                </a:extLst>
              </p:cNvPr>
              <p:cNvSpPr/>
              <p:nvPr/>
            </p:nvSpPr>
            <p:spPr>
              <a:xfrm>
                <a:off x="6973675" y="3611888"/>
                <a:ext cx="107600" cy="85575"/>
              </a:xfrm>
              <a:custGeom>
                <a:avLst/>
                <a:gdLst/>
                <a:ahLst/>
                <a:cxnLst/>
                <a:rect l="l" t="t" r="r" b="b"/>
                <a:pathLst>
                  <a:path w="4304" h="3423" extrusionOk="0">
                    <a:moveTo>
                      <a:pt x="2136" y="0"/>
                    </a:moveTo>
                    <a:cubicBezTo>
                      <a:pt x="2136" y="0"/>
                      <a:pt x="1" y="2035"/>
                      <a:pt x="134" y="3002"/>
                    </a:cubicBezTo>
                    <a:cubicBezTo>
                      <a:pt x="154" y="3317"/>
                      <a:pt x="856" y="3423"/>
                      <a:pt x="1594" y="3423"/>
                    </a:cubicBezTo>
                    <a:cubicBezTo>
                      <a:pt x="2109" y="3423"/>
                      <a:pt x="2641" y="3371"/>
                      <a:pt x="2970" y="3302"/>
                    </a:cubicBezTo>
                    <a:cubicBezTo>
                      <a:pt x="3537" y="3169"/>
                      <a:pt x="3670" y="2802"/>
                      <a:pt x="3870" y="2535"/>
                    </a:cubicBezTo>
                    <a:cubicBezTo>
                      <a:pt x="4304" y="1935"/>
                      <a:pt x="4237" y="1134"/>
                      <a:pt x="4237" y="1134"/>
                    </a:cubicBezTo>
                    <a:lnTo>
                      <a:pt x="2903" y="367"/>
                    </a:lnTo>
                    <a:lnTo>
                      <a:pt x="21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2586;p70">
                <a:extLst>
                  <a:ext uri="{FF2B5EF4-FFF2-40B4-BE49-F238E27FC236}">
                    <a16:creationId xmlns:a16="http://schemas.microsoft.com/office/drawing/2014/main" id="{4C9C601D-2FEC-9A07-0082-6BF8087DA5EB}"/>
                  </a:ext>
                </a:extLst>
              </p:cNvPr>
              <p:cNvSpPr/>
              <p:nvPr/>
            </p:nvSpPr>
            <p:spPr>
              <a:xfrm>
                <a:off x="7283900" y="3696113"/>
                <a:ext cx="390300" cy="597950"/>
              </a:xfrm>
              <a:custGeom>
                <a:avLst/>
                <a:gdLst/>
                <a:ahLst/>
                <a:cxnLst/>
                <a:rect l="l" t="t" r="r" b="b"/>
                <a:pathLst>
                  <a:path w="15612" h="23918" extrusionOk="0">
                    <a:moveTo>
                      <a:pt x="8140" y="0"/>
                    </a:moveTo>
                    <a:cubicBezTo>
                      <a:pt x="8140" y="0"/>
                      <a:pt x="6105" y="4437"/>
                      <a:pt x="4604" y="8473"/>
                    </a:cubicBezTo>
                    <a:cubicBezTo>
                      <a:pt x="3103" y="12509"/>
                      <a:pt x="1" y="23517"/>
                      <a:pt x="1" y="23517"/>
                    </a:cubicBezTo>
                    <a:lnTo>
                      <a:pt x="3503" y="23917"/>
                    </a:lnTo>
                    <a:cubicBezTo>
                      <a:pt x="3503" y="23917"/>
                      <a:pt x="6672" y="13743"/>
                      <a:pt x="8574" y="10107"/>
                    </a:cubicBezTo>
                    <a:cubicBezTo>
                      <a:pt x="10442" y="6505"/>
                      <a:pt x="15612" y="3136"/>
                      <a:pt x="15612" y="3136"/>
                    </a:cubicBezTo>
                    <a:lnTo>
                      <a:pt x="81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2587;p70">
                <a:extLst>
                  <a:ext uri="{FF2B5EF4-FFF2-40B4-BE49-F238E27FC236}">
                    <a16:creationId xmlns:a16="http://schemas.microsoft.com/office/drawing/2014/main" id="{4939BC28-4EFB-633B-C93E-B3040C8EE8EA}"/>
                  </a:ext>
                </a:extLst>
              </p:cNvPr>
              <p:cNvSpPr/>
              <p:nvPr/>
            </p:nvSpPr>
            <p:spPr>
              <a:xfrm>
                <a:off x="7157150" y="4265688"/>
                <a:ext cx="241875" cy="111175"/>
              </a:xfrm>
              <a:custGeom>
                <a:avLst/>
                <a:gdLst/>
                <a:ahLst/>
                <a:cxnLst/>
                <a:rect l="l" t="t" r="r" b="b"/>
                <a:pathLst>
                  <a:path w="9675" h="4447" extrusionOk="0">
                    <a:moveTo>
                      <a:pt x="6705" y="0"/>
                    </a:moveTo>
                    <a:cubicBezTo>
                      <a:pt x="6705" y="0"/>
                      <a:pt x="5381" y="757"/>
                      <a:pt x="3907" y="757"/>
                    </a:cubicBezTo>
                    <a:cubicBezTo>
                      <a:pt x="3630" y="757"/>
                      <a:pt x="3348" y="731"/>
                      <a:pt x="3069" y="667"/>
                    </a:cubicBezTo>
                    <a:cubicBezTo>
                      <a:pt x="2667" y="565"/>
                      <a:pt x="2313" y="523"/>
                      <a:pt x="2002" y="523"/>
                    </a:cubicBezTo>
                    <a:cubicBezTo>
                      <a:pt x="483" y="523"/>
                      <a:pt x="0" y="1535"/>
                      <a:pt x="0" y="1535"/>
                    </a:cubicBezTo>
                    <a:cubicBezTo>
                      <a:pt x="0" y="1535"/>
                      <a:pt x="968" y="2302"/>
                      <a:pt x="3003" y="2836"/>
                    </a:cubicBezTo>
                    <a:cubicBezTo>
                      <a:pt x="4570" y="3236"/>
                      <a:pt x="6138" y="4003"/>
                      <a:pt x="7472" y="4370"/>
                    </a:cubicBezTo>
                    <a:cubicBezTo>
                      <a:pt x="7677" y="4424"/>
                      <a:pt x="7861" y="4446"/>
                      <a:pt x="8025" y="4446"/>
                    </a:cubicBezTo>
                    <a:cubicBezTo>
                      <a:pt x="8879" y="4446"/>
                      <a:pt x="9207" y="3836"/>
                      <a:pt x="9207" y="3836"/>
                    </a:cubicBezTo>
                    <a:cubicBezTo>
                      <a:pt x="9207" y="3836"/>
                      <a:pt x="9674" y="1001"/>
                      <a:pt x="9074" y="534"/>
                    </a:cubicBezTo>
                    <a:cubicBezTo>
                      <a:pt x="9041" y="510"/>
                      <a:pt x="9009" y="499"/>
                      <a:pt x="8977" y="499"/>
                    </a:cubicBezTo>
                    <a:cubicBezTo>
                      <a:pt x="8751" y="499"/>
                      <a:pt x="8505" y="1005"/>
                      <a:pt x="8104" y="1005"/>
                    </a:cubicBezTo>
                    <a:cubicBezTo>
                      <a:pt x="8083" y="1005"/>
                      <a:pt x="8061" y="1004"/>
                      <a:pt x="8040" y="1001"/>
                    </a:cubicBezTo>
                    <a:cubicBezTo>
                      <a:pt x="7506" y="901"/>
                      <a:pt x="6705" y="0"/>
                      <a:pt x="67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2588;p70">
                <a:extLst>
                  <a:ext uri="{FF2B5EF4-FFF2-40B4-BE49-F238E27FC236}">
                    <a16:creationId xmlns:a16="http://schemas.microsoft.com/office/drawing/2014/main" id="{D4EA7DCB-0250-835C-E9F9-41906B02C44A}"/>
                  </a:ext>
                </a:extLst>
              </p:cNvPr>
              <p:cNvSpPr/>
              <p:nvPr/>
            </p:nvSpPr>
            <p:spPr>
              <a:xfrm>
                <a:off x="6704325" y="3964638"/>
                <a:ext cx="511225" cy="510375"/>
              </a:xfrm>
              <a:custGeom>
                <a:avLst/>
                <a:gdLst/>
                <a:ahLst/>
                <a:cxnLst/>
                <a:rect l="l" t="t" r="r" b="b"/>
                <a:pathLst>
                  <a:path w="20449" h="20415" extrusionOk="0">
                    <a:moveTo>
                      <a:pt x="10241" y="934"/>
                    </a:moveTo>
                    <a:cubicBezTo>
                      <a:pt x="15311" y="934"/>
                      <a:pt x="19481" y="5104"/>
                      <a:pt x="19481" y="10208"/>
                    </a:cubicBezTo>
                    <a:cubicBezTo>
                      <a:pt x="19481" y="15278"/>
                      <a:pt x="15311" y="19447"/>
                      <a:pt x="10241" y="19447"/>
                    </a:cubicBezTo>
                    <a:cubicBezTo>
                      <a:pt x="5138" y="19447"/>
                      <a:pt x="968" y="15278"/>
                      <a:pt x="968" y="10208"/>
                    </a:cubicBezTo>
                    <a:cubicBezTo>
                      <a:pt x="968" y="5104"/>
                      <a:pt x="5138" y="934"/>
                      <a:pt x="10241" y="934"/>
                    </a:cubicBezTo>
                    <a:close/>
                    <a:moveTo>
                      <a:pt x="10241" y="0"/>
                    </a:moveTo>
                    <a:cubicBezTo>
                      <a:pt x="4604" y="0"/>
                      <a:pt x="1" y="4570"/>
                      <a:pt x="1" y="10208"/>
                    </a:cubicBezTo>
                    <a:cubicBezTo>
                      <a:pt x="1" y="15845"/>
                      <a:pt x="4604" y="20415"/>
                      <a:pt x="10241" y="20415"/>
                    </a:cubicBezTo>
                    <a:cubicBezTo>
                      <a:pt x="15845" y="20415"/>
                      <a:pt x="20448" y="15845"/>
                      <a:pt x="20448" y="10208"/>
                    </a:cubicBezTo>
                    <a:cubicBezTo>
                      <a:pt x="20448" y="4570"/>
                      <a:pt x="15845" y="0"/>
                      <a:pt x="10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2589;p70">
                <a:extLst>
                  <a:ext uri="{FF2B5EF4-FFF2-40B4-BE49-F238E27FC236}">
                    <a16:creationId xmlns:a16="http://schemas.microsoft.com/office/drawing/2014/main" id="{AF8E4100-F4F8-9A81-DB62-7FC960E63E82}"/>
                  </a:ext>
                </a:extLst>
              </p:cNvPr>
              <p:cNvSpPr/>
              <p:nvPr/>
            </p:nvSpPr>
            <p:spPr>
              <a:xfrm>
                <a:off x="6935325" y="4193138"/>
                <a:ext cx="50050" cy="50050"/>
              </a:xfrm>
              <a:custGeom>
                <a:avLst/>
                <a:gdLst/>
                <a:ahLst/>
                <a:cxnLst/>
                <a:rect l="l" t="t" r="r" b="b"/>
                <a:pathLst>
                  <a:path w="2002" h="2002" extrusionOk="0">
                    <a:moveTo>
                      <a:pt x="1001" y="0"/>
                    </a:moveTo>
                    <a:cubicBezTo>
                      <a:pt x="434" y="0"/>
                      <a:pt x="0" y="467"/>
                      <a:pt x="0" y="1001"/>
                    </a:cubicBezTo>
                    <a:cubicBezTo>
                      <a:pt x="0" y="1568"/>
                      <a:pt x="434" y="2002"/>
                      <a:pt x="1001" y="2002"/>
                    </a:cubicBezTo>
                    <a:cubicBezTo>
                      <a:pt x="1535" y="2002"/>
                      <a:pt x="2002" y="1568"/>
                      <a:pt x="2002" y="1001"/>
                    </a:cubicBezTo>
                    <a:cubicBezTo>
                      <a:pt x="2002" y="467"/>
                      <a:pt x="1535" y="0"/>
                      <a:pt x="1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2590;p70">
                <a:extLst>
                  <a:ext uri="{FF2B5EF4-FFF2-40B4-BE49-F238E27FC236}">
                    <a16:creationId xmlns:a16="http://schemas.microsoft.com/office/drawing/2014/main" id="{38BC63BE-0221-B278-208C-6B49950C8078}"/>
                  </a:ext>
                </a:extLst>
              </p:cNvPr>
              <p:cNvSpPr/>
              <p:nvPr/>
            </p:nvSpPr>
            <p:spPr>
              <a:xfrm>
                <a:off x="7470700" y="3964638"/>
                <a:ext cx="511225" cy="510375"/>
              </a:xfrm>
              <a:custGeom>
                <a:avLst/>
                <a:gdLst/>
                <a:ahLst/>
                <a:cxnLst/>
                <a:rect l="l" t="t" r="r" b="b"/>
                <a:pathLst>
                  <a:path w="20449" h="20415" extrusionOk="0">
                    <a:moveTo>
                      <a:pt x="10208" y="934"/>
                    </a:moveTo>
                    <a:cubicBezTo>
                      <a:pt x="15312" y="934"/>
                      <a:pt x="19481" y="5104"/>
                      <a:pt x="19481" y="10208"/>
                    </a:cubicBezTo>
                    <a:cubicBezTo>
                      <a:pt x="19481" y="15278"/>
                      <a:pt x="15312" y="19447"/>
                      <a:pt x="10208" y="19447"/>
                    </a:cubicBezTo>
                    <a:cubicBezTo>
                      <a:pt x="5138" y="19447"/>
                      <a:pt x="968" y="15278"/>
                      <a:pt x="968" y="10208"/>
                    </a:cubicBezTo>
                    <a:cubicBezTo>
                      <a:pt x="968" y="5104"/>
                      <a:pt x="5138" y="934"/>
                      <a:pt x="10208" y="934"/>
                    </a:cubicBezTo>
                    <a:close/>
                    <a:moveTo>
                      <a:pt x="10208" y="0"/>
                    </a:moveTo>
                    <a:cubicBezTo>
                      <a:pt x="4604" y="0"/>
                      <a:pt x="1" y="4570"/>
                      <a:pt x="1" y="10208"/>
                    </a:cubicBezTo>
                    <a:cubicBezTo>
                      <a:pt x="1" y="15845"/>
                      <a:pt x="4604" y="20415"/>
                      <a:pt x="10208" y="20415"/>
                    </a:cubicBezTo>
                    <a:cubicBezTo>
                      <a:pt x="15845" y="20415"/>
                      <a:pt x="20449" y="15845"/>
                      <a:pt x="20449" y="10208"/>
                    </a:cubicBezTo>
                    <a:cubicBezTo>
                      <a:pt x="20449" y="4570"/>
                      <a:pt x="15845" y="0"/>
                      <a:pt x="10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2591;p70">
                <a:extLst>
                  <a:ext uri="{FF2B5EF4-FFF2-40B4-BE49-F238E27FC236}">
                    <a16:creationId xmlns:a16="http://schemas.microsoft.com/office/drawing/2014/main" id="{B312400F-3AA5-0A26-A582-A74F62A8E5AD}"/>
                  </a:ext>
                </a:extLst>
              </p:cNvPr>
              <p:cNvSpPr/>
              <p:nvPr/>
            </p:nvSpPr>
            <p:spPr>
              <a:xfrm>
                <a:off x="7700875" y="4193138"/>
                <a:ext cx="50050" cy="50050"/>
              </a:xfrm>
              <a:custGeom>
                <a:avLst/>
                <a:gdLst/>
                <a:ahLst/>
                <a:cxnLst/>
                <a:rect l="l" t="t" r="r" b="b"/>
                <a:pathLst>
                  <a:path w="2002" h="2002" extrusionOk="0">
                    <a:moveTo>
                      <a:pt x="1001" y="0"/>
                    </a:moveTo>
                    <a:cubicBezTo>
                      <a:pt x="467" y="0"/>
                      <a:pt x="0" y="467"/>
                      <a:pt x="0" y="1001"/>
                    </a:cubicBezTo>
                    <a:cubicBezTo>
                      <a:pt x="0" y="1568"/>
                      <a:pt x="467" y="2002"/>
                      <a:pt x="1001" y="2002"/>
                    </a:cubicBezTo>
                    <a:cubicBezTo>
                      <a:pt x="1568" y="2002"/>
                      <a:pt x="2002" y="1568"/>
                      <a:pt x="2002" y="1001"/>
                    </a:cubicBezTo>
                    <a:cubicBezTo>
                      <a:pt x="2002" y="467"/>
                      <a:pt x="1568" y="0"/>
                      <a:pt x="1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2592;p70">
                <a:extLst>
                  <a:ext uri="{FF2B5EF4-FFF2-40B4-BE49-F238E27FC236}">
                    <a16:creationId xmlns:a16="http://schemas.microsoft.com/office/drawing/2014/main" id="{736C9C67-9D19-CAED-5C45-C44C78883C45}"/>
                  </a:ext>
                </a:extLst>
              </p:cNvPr>
              <p:cNvSpPr/>
              <p:nvPr/>
            </p:nvSpPr>
            <p:spPr>
              <a:xfrm>
                <a:off x="7032900" y="3832863"/>
                <a:ext cx="554575" cy="41725"/>
              </a:xfrm>
              <a:custGeom>
                <a:avLst/>
                <a:gdLst/>
                <a:ahLst/>
                <a:cxnLst/>
                <a:rect l="l" t="t" r="r" b="b"/>
                <a:pathLst>
                  <a:path w="22183" h="1669" extrusionOk="0">
                    <a:moveTo>
                      <a:pt x="434" y="1"/>
                    </a:moveTo>
                    <a:cubicBezTo>
                      <a:pt x="200" y="1"/>
                      <a:pt x="0" y="168"/>
                      <a:pt x="0" y="434"/>
                    </a:cubicBezTo>
                    <a:cubicBezTo>
                      <a:pt x="0" y="635"/>
                      <a:pt x="167" y="835"/>
                      <a:pt x="434" y="835"/>
                    </a:cubicBezTo>
                    <a:lnTo>
                      <a:pt x="21782" y="1669"/>
                    </a:lnTo>
                    <a:cubicBezTo>
                      <a:pt x="21983" y="1669"/>
                      <a:pt x="22183" y="1502"/>
                      <a:pt x="22183" y="1268"/>
                    </a:cubicBezTo>
                    <a:cubicBezTo>
                      <a:pt x="22183" y="1035"/>
                      <a:pt x="22016" y="835"/>
                      <a:pt x="21782" y="835"/>
                    </a:cubicBezTo>
                    <a:lnTo>
                      <a:pt x="4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2593;p70">
                <a:extLst>
                  <a:ext uri="{FF2B5EF4-FFF2-40B4-BE49-F238E27FC236}">
                    <a16:creationId xmlns:a16="http://schemas.microsoft.com/office/drawing/2014/main" id="{16247AF2-D42F-B01B-4C33-17A9365A146E}"/>
                  </a:ext>
                </a:extLst>
              </p:cNvPr>
              <p:cNvSpPr/>
              <p:nvPr/>
            </p:nvSpPr>
            <p:spPr>
              <a:xfrm>
                <a:off x="7273900" y="4198538"/>
                <a:ext cx="72575" cy="177250"/>
              </a:xfrm>
              <a:custGeom>
                <a:avLst/>
                <a:gdLst/>
                <a:ahLst/>
                <a:cxnLst/>
                <a:rect l="l" t="t" r="r" b="b"/>
                <a:pathLst>
                  <a:path w="2903" h="7090" extrusionOk="0">
                    <a:moveTo>
                      <a:pt x="2450" y="0"/>
                    </a:moveTo>
                    <a:cubicBezTo>
                      <a:pt x="2269" y="0"/>
                      <a:pt x="2118" y="125"/>
                      <a:pt x="2035" y="318"/>
                    </a:cubicBezTo>
                    <a:lnTo>
                      <a:pt x="34" y="6556"/>
                    </a:lnTo>
                    <a:cubicBezTo>
                      <a:pt x="0" y="6822"/>
                      <a:pt x="134" y="7023"/>
                      <a:pt x="334" y="7089"/>
                    </a:cubicBezTo>
                    <a:lnTo>
                      <a:pt x="467" y="7089"/>
                    </a:lnTo>
                    <a:cubicBezTo>
                      <a:pt x="634" y="7089"/>
                      <a:pt x="801" y="7023"/>
                      <a:pt x="868" y="6822"/>
                    </a:cubicBezTo>
                    <a:lnTo>
                      <a:pt x="2869" y="551"/>
                    </a:lnTo>
                    <a:cubicBezTo>
                      <a:pt x="2903" y="318"/>
                      <a:pt x="2802" y="84"/>
                      <a:pt x="2569" y="18"/>
                    </a:cubicBezTo>
                    <a:cubicBezTo>
                      <a:pt x="2528" y="6"/>
                      <a:pt x="2489" y="0"/>
                      <a:pt x="2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2594;p70">
                <a:extLst>
                  <a:ext uri="{FF2B5EF4-FFF2-40B4-BE49-F238E27FC236}">
                    <a16:creationId xmlns:a16="http://schemas.microsoft.com/office/drawing/2014/main" id="{77410F01-521B-93C2-E17E-095FFB15A857}"/>
                  </a:ext>
                </a:extLst>
              </p:cNvPr>
              <p:cNvSpPr/>
              <p:nvPr/>
            </p:nvSpPr>
            <p:spPr>
              <a:xfrm>
                <a:off x="7227200" y="4339988"/>
                <a:ext cx="115100" cy="52375"/>
              </a:xfrm>
              <a:custGeom>
                <a:avLst/>
                <a:gdLst/>
                <a:ahLst/>
                <a:cxnLst/>
                <a:rect l="l" t="t" r="r" b="b"/>
                <a:pathLst>
                  <a:path w="4604" h="2095" extrusionOk="0">
                    <a:moveTo>
                      <a:pt x="542" y="1"/>
                    </a:moveTo>
                    <a:cubicBezTo>
                      <a:pt x="334" y="1"/>
                      <a:pt x="147" y="150"/>
                      <a:pt x="67" y="364"/>
                    </a:cubicBezTo>
                    <a:cubicBezTo>
                      <a:pt x="0" y="597"/>
                      <a:pt x="167" y="898"/>
                      <a:pt x="401" y="964"/>
                    </a:cubicBezTo>
                    <a:lnTo>
                      <a:pt x="3903" y="2065"/>
                    </a:lnTo>
                    <a:cubicBezTo>
                      <a:pt x="3957" y="2085"/>
                      <a:pt x="4010" y="2094"/>
                      <a:pt x="4062" y="2094"/>
                    </a:cubicBezTo>
                    <a:cubicBezTo>
                      <a:pt x="4270" y="2094"/>
                      <a:pt x="4457" y="1945"/>
                      <a:pt x="4537" y="1732"/>
                    </a:cubicBezTo>
                    <a:cubicBezTo>
                      <a:pt x="4604" y="1465"/>
                      <a:pt x="4437" y="1198"/>
                      <a:pt x="4203" y="1098"/>
                    </a:cubicBezTo>
                    <a:lnTo>
                      <a:pt x="701" y="30"/>
                    </a:lnTo>
                    <a:cubicBezTo>
                      <a:pt x="648" y="10"/>
                      <a:pt x="594" y="1"/>
                      <a:pt x="5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2595;p70">
                <a:extLst>
                  <a:ext uri="{FF2B5EF4-FFF2-40B4-BE49-F238E27FC236}">
                    <a16:creationId xmlns:a16="http://schemas.microsoft.com/office/drawing/2014/main" id="{4CC13010-0D5D-2EA5-AFCE-16FB92064818}"/>
                  </a:ext>
                </a:extLst>
              </p:cNvPr>
              <p:cNvSpPr/>
              <p:nvPr/>
            </p:nvSpPr>
            <p:spPr>
              <a:xfrm>
                <a:off x="7260550" y="4128913"/>
                <a:ext cx="170975" cy="170975"/>
              </a:xfrm>
              <a:custGeom>
                <a:avLst/>
                <a:gdLst/>
                <a:ahLst/>
                <a:cxnLst/>
                <a:rect l="l" t="t" r="r" b="b"/>
                <a:pathLst>
                  <a:path w="6839" h="6839" extrusionOk="0">
                    <a:moveTo>
                      <a:pt x="3403" y="1"/>
                    </a:moveTo>
                    <a:cubicBezTo>
                      <a:pt x="1502" y="1"/>
                      <a:pt x="1" y="1535"/>
                      <a:pt x="1" y="3403"/>
                    </a:cubicBezTo>
                    <a:cubicBezTo>
                      <a:pt x="1" y="5304"/>
                      <a:pt x="1502" y="6839"/>
                      <a:pt x="3403" y="6839"/>
                    </a:cubicBezTo>
                    <a:cubicBezTo>
                      <a:pt x="5305" y="6839"/>
                      <a:pt x="6839" y="5304"/>
                      <a:pt x="6839" y="3403"/>
                    </a:cubicBezTo>
                    <a:cubicBezTo>
                      <a:pt x="6839" y="1535"/>
                      <a:pt x="5305" y="1"/>
                      <a:pt x="34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2596;p70">
                <a:extLst>
                  <a:ext uri="{FF2B5EF4-FFF2-40B4-BE49-F238E27FC236}">
                    <a16:creationId xmlns:a16="http://schemas.microsoft.com/office/drawing/2014/main" id="{8733968F-72F1-2EBB-A56B-18D975802A44}"/>
                  </a:ext>
                </a:extLst>
              </p:cNvPr>
              <p:cNvSpPr/>
              <p:nvPr/>
            </p:nvSpPr>
            <p:spPr>
              <a:xfrm>
                <a:off x="6946175" y="3534788"/>
                <a:ext cx="144275" cy="693400"/>
              </a:xfrm>
              <a:custGeom>
                <a:avLst/>
                <a:gdLst/>
                <a:ahLst/>
                <a:cxnLst/>
                <a:rect l="l" t="t" r="r" b="b"/>
                <a:pathLst>
                  <a:path w="5771" h="27736" extrusionOk="0">
                    <a:moveTo>
                      <a:pt x="1545" y="1"/>
                    </a:moveTo>
                    <a:cubicBezTo>
                      <a:pt x="1378" y="1"/>
                      <a:pt x="1224" y="155"/>
                      <a:pt x="1168" y="382"/>
                    </a:cubicBezTo>
                    <a:cubicBezTo>
                      <a:pt x="1168" y="449"/>
                      <a:pt x="834" y="3218"/>
                      <a:pt x="2335" y="4819"/>
                    </a:cubicBezTo>
                    <a:cubicBezTo>
                      <a:pt x="2969" y="5486"/>
                      <a:pt x="3803" y="5853"/>
                      <a:pt x="4804" y="5919"/>
                    </a:cubicBezTo>
                    <a:lnTo>
                      <a:pt x="67" y="27235"/>
                    </a:lnTo>
                    <a:cubicBezTo>
                      <a:pt x="0" y="27435"/>
                      <a:pt x="167" y="27702"/>
                      <a:pt x="400" y="27735"/>
                    </a:cubicBezTo>
                    <a:lnTo>
                      <a:pt x="467" y="27735"/>
                    </a:lnTo>
                    <a:cubicBezTo>
                      <a:pt x="634" y="27735"/>
                      <a:pt x="834" y="27602"/>
                      <a:pt x="901" y="27402"/>
                    </a:cubicBezTo>
                    <a:lnTo>
                      <a:pt x="5738" y="5619"/>
                    </a:lnTo>
                    <a:cubicBezTo>
                      <a:pt x="5771" y="5519"/>
                      <a:pt x="5738" y="5352"/>
                      <a:pt x="5637" y="5252"/>
                    </a:cubicBezTo>
                    <a:cubicBezTo>
                      <a:pt x="5571" y="5119"/>
                      <a:pt x="5437" y="5086"/>
                      <a:pt x="5304" y="5086"/>
                    </a:cubicBezTo>
                    <a:cubicBezTo>
                      <a:pt x="5248" y="5087"/>
                      <a:pt x="5194" y="5088"/>
                      <a:pt x="5139" y="5088"/>
                    </a:cubicBezTo>
                    <a:cubicBezTo>
                      <a:pt x="4215" y="5088"/>
                      <a:pt x="3473" y="4819"/>
                      <a:pt x="2969" y="4252"/>
                    </a:cubicBezTo>
                    <a:cubicBezTo>
                      <a:pt x="1735" y="2951"/>
                      <a:pt x="2002" y="516"/>
                      <a:pt x="2002" y="449"/>
                    </a:cubicBezTo>
                    <a:cubicBezTo>
                      <a:pt x="2002" y="249"/>
                      <a:pt x="1901" y="49"/>
                      <a:pt x="1635" y="15"/>
                    </a:cubicBezTo>
                    <a:cubicBezTo>
                      <a:pt x="1605" y="5"/>
                      <a:pt x="1575" y="1"/>
                      <a:pt x="15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2597;p70">
                <a:extLst>
                  <a:ext uri="{FF2B5EF4-FFF2-40B4-BE49-F238E27FC236}">
                    <a16:creationId xmlns:a16="http://schemas.microsoft.com/office/drawing/2014/main" id="{8347B697-91C7-9003-0C6F-5BE1EB548941}"/>
                  </a:ext>
                </a:extLst>
              </p:cNvPr>
              <p:cNvSpPr/>
              <p:nvPr/>
            </p:nvSpPr>
            <p:spPr>
              <a:xfrm>
                <a:off x="7362300" y="3810038"/>
                <a:ext cx="253525" cy="419800"/>
              </a:xfrm>
              <a:custGeom>
                <a:avLst/>
                <a:gdLst/>
                <a:ahLst/>
                <a:cxnLst/>
                <a:rect l="l" t="t" r="r" b="b"/>
                <a:pathLst>
                  <a:path w="10141" h="16792" extrusionOk="0">
                    <a:moveTo>
                      <a:pt x="9683" y="1"/>
                    </a:moveTo>
                    <a:cubicBezTo>
                      <a:pt x="9539" y="1"/>
                      <a:pt x="9399" y="75"/>
                      <a:pt x="9307" y="213"/>
                    </a:cubicBezTo>
                    <a:lnTo>
                      <a:pt x="100" y="16191"/>
                    </a:lnTo>
                    <a:cubicBezTo>
                      <a:pt x="0" y="16392"/>
                      <a:pt x="34" y="16625"/>
                      <a:pt x="267" y="16758"/>
                    </a:cubicBezTo>
                    <a:cubicBezTo>
                      <a:pt x="334" y="16792"/>
                      <a:pt x="367" y="16792"/>
                      <a:pt x="467" y="16792"/>
                    </a:cubicBezTo>
                    <a:cubicBezTo>
                      <a:pt x="601" y="16792"/>
                      <a:pt x="768" y="16758"/>
                      <a:pt x="834" y="16592"/>
                    </a:cubicBezTo>
                    <a:lnTo>
                      <a:pt x="10041" y="614"/>
                    </a:lnTo>
                    <a:cubicBezTo>
                      <a:pt x="10141" y="413"/>
                      <a:pt x="10108" y="180"/>
                      <a:pt x="9874" y="47"/>
                    </a:cubicBezTo>
                    <a:cubicBezTo>
                      <a:pt x="9812" y="16"/>
                      <a:pt x="9747" y="1"/>
                      <a:pt x="96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2598;p70">
                <a:extLst>
                  <a:ext uri="{FF2B5EF4-FFF2-40B4-BE49-F238E27FC236}">
                    <a16:creationId xmlns:a16="http://schemas.microsoft.com/office/drawing/2014/main" id="{A3C39FC1-AD11-1670-AD3E-3805D4A9B4C4}"/>
                  </a:ext>
                </a:extLst>
              </p:cNvPr>
              <p:cNvSpPr/>
              <p:nvPr/>
            </p:nvSpPr>
            <p:spPr>
              <a:xfrm>
                <a:off x="7503825" y="3752488"/>
                <a:ext cx="263775" cy="87450"/>
              </a:xfrm>
              <a:custGeom>
                <a:avLst/>
                <a:gdLst/>
                <a:ahLst/>
                <a:cxnLst/>
                <a:rect l="l" t="t" r="r" b="b"/>
                <a:pathLst>
                  <a:path w="10551" h="3498" extrusionOk="0">
                    <a:moveTo>
                      <a:pt x="7648" y="1"/>
                    </a:moveTo>
                    <a:cubicBezTo>
                      <a:pt x="6342" y="1"/>
                      <a:pt x="6239" y="863"/>
                      <a:pt x="4311" y="863"/>
                    </a:cubicBezTo>
                    <a:cubicBezTo>
                      <a:pt x="4167" y="863"/>
                      <a:pt x="4012" y="858"/>
                      <a:pt x="3846" y="847"/>
                    </a:cubicBezTo>
                    <a:cubicBezTo>
                      <a:pt x="2923" y="790"/>
                      <a:pt x="2211" y="736"/>
                      <a:pt x="1669" y="736"/>
                    </a:cubicBezTo>
                    <a:cubicBezTo>
                      <a:pt x="642" y="736"/>
                      <a:pt x="219" y="928"/>
                      <a:pt x="110" y="1648"/>
                    </a:cubicBezTo>
                    <a:cubicBezTo>
                      <a:pt x="1" y="2550"/>
                      <a:pt x="4396" y="3497"/>
                      <a:pt x="6719" y="3497"/>
                    </a:cubicBezTo>
                    <a:cubicBezTo>
                      <a:pt x="7231" y="3497"/>
                      <a:pt x="7642" y="3451"/>
                      <a:pt x="7882" y="3349"/>
                    </a:cubicBezTo>
                    <a:cubicBezTo>
                      <a:pt x="10551" y="2248"/>
                      <a:pt x="10284" y="380"/>
                      <a:pt x="8216" y="47"/>
                    </a:cubicBezTo>
                    <a:cubicBezTo>
                      <a:pt x="8003" y="15"/>
                      <a:pt x="7815" y="1"/>
                      <a:pt x="76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2599;p70">
                <a:extLst>
                  <a:ext uri="{FF2B5EF4-FFF2-40B4-BE49-F238E27FC236}">
                    <a16:creationId xmlns:a16="http://schemas.microsoft.com/office/drawing/2014/main" id="{B36DDA84-26E4-F3A2-6B65-B57AB66EB1A2}"/>
                  </a:ext>
                </a:extLst>
              </p:cNvPr>
              <p:cNvSpPr/>
              <p:nvPr/>
            </p:nvSpPr>
            <p:spPr>
              <a:xfrm>
                <a:off x="7027050" y="3853938"/>
                <a:ext cx="710550" cy="377575"/>
              </a:xfrm>
              <a:custGeom>
                <a:avLst/>
                <a:gdLst/>
                <a:ahLst/>
                <a:cxnLst/>
                <a:rect l="l" t="t" r="r" b="b"/>
                <a:pathLst>
                  <a:path w="28422" h="15103" extrusionOk="0">
                    <a:moveTo>
                      <a:pt x="21999" y="1"/>
                    </a:moveTo>
                    <a:cubicBezTo>
                      <a:pt x="21949" y="1"/>
                      <a:pt x="21898" y="9"/>
                      <a:pt x="21850" y="25"/>
                    </a:cubicBezTo>
                    <a:cubicBezTo>
                      <a:pt x="21616" y="125"/>
                      <a:pt x="21549" y="359"/>
                      <a:pt x="21616" y="592"/>
                    </a:cubicBezTo>
                    <a:lnTo>
                      <a:pt x="27387" y="14269"/>
                    </a:lnTo>
                    <a:lnTo>
                      <a:pt x="12877" y="14102"/>
                    </a:lnTo>
                    <a:lnTo>
                      <a:pt x="768" y="1093"/>
                    </a:lnTo>
                    <a:cubicBezTo>
                      <a:pt x="678" y="966"/>
                      <a:pt x="577" y="908"/>
                      <a:pt x="473" y="908"/>
                    </a:cubicBezTo>
                    <a:cubicBezTo>
                      <a:pt x="384" y="908"/>
                      <a:pt x="293" y="949"/>
                      <a:pt x="201" y="1026"/>
                    </a:cubicBezTo>
                    <a:cubicBezTo>
                      <a:pt x="1" y="1193"/>
                      <a:pt x="1" y="1459"/>
                      <a:pt x="168" y="1626"/>
                    </a:cubicBezTo>
                    <a:lnTo>
                      <a:pt x="12376" y="14802"/>
                    </a:lnTo>
                    <a:cubicBezTo>
                      <a:pt x="12443" y="14869"/>
                      <a:pt x="12543" y="14936"/>
                      <a:pt x="12676" y="14936"/>
                    </a:cubicBezTo>
                    <a:lnTo>
                      <a:pt x="28021" y="15103"/>
                    </a:lnTo>
                    <a:cubicBezTo>
                      <a:pt x="28188" y="15103"/>
                      <a:pt x="28288" y="15002"/>
                      <a:pt x="28354" y="14936"/>
                    </a:cubicBezTo>
                    <a:cubicBezTo>
                      <a:pt x="28421" y="14802"/>
                      <a:pt x="28421" y="14636"/>
                      <a:pt x="28388" y="14502"/>
                    </a:cubicBezTo>
                    <a:lnTo>
                      <a:pt x="22383" y="259"/>
                    </a:lnTo>
                    <a:cubicBezTo>
                      <a:pt x="22308" y="82"/>
                      <a:pt x="22155" y="1"/>
                      <a:pt x="219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2600;p70">
                <a:extLst>
                  <a:ext uri="{FF2B5EF4-FFF2-40B4-BE49-F238E27FC236}">
                    <a16:creationId xmlns:a16="http://schemas.microsoft.com/office/drawing/2014/main" id="{51FA1237-6F56-4791-85A8-61186E492681}"/>
                  </a:ext>
                </a:extLst>
              </p:cNvPr>
              <p:cNvSpPr/>
              <p:nvPr/>
            </p:nvSpPr>
            <p:spPr>
              <a:xfrm>
                <a:off x="7271400" y="4058863"/>
                <a:ext cx="66725" cy="48400"/>
              </a:xfrm>
              <a:custGeom>
                <a:avLst/>
                <a:gdLst/>
                <a:ahLst/>
                <a:cxnLst/>
                <a:rect l="l" t="t" r="r" b="b"/>
                <a:pathLst>
                  <a:path w="2669" h="1936" extrusionOk="0">
                    <a:moveTo>
                      <a:pt x="2602" y="1"/>
                    </a:moveTo>
                    <a:lnTo>
                      <a:pt x="0" y="301"/>
                    </a:lnTo>
                    <a:lnTo>
                      <a:pt x="234" y="1935"/>
                    </a:lnTo>
                    <a:lnTo>
                      <a:pt x="2669" y="1735"/>
                    </a:lnTo>
                    <a:lnTo>
                      <a:pt x="26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2601;p70">
                <a:extLst>
                  <a:ext uri="{FF2B5EF4-FFF2-40B4-BE49-F238E27FC236}">
                    <a16:creationId xmlns:a16="http://schemas.microsoft.com/office/drawing/2014/main" id="{3CE547C0-5641-1D3C-0D45-B03405D9E3DC}"/>
                  </a:ext>
                </a:extLst>
              </p:cNvPr>
              <p:cNvSpPr/>
              <p:nvPr/>
            </p:nvSpPr>
            <p:spPr>
              <a:xfrm>
                <a:off x="7133800" y="4069488"/>
                <a:ext cx="235200" cy="117600"/>
              </a:xfrm>
              <a:custGeom>
                <a:avLst/>
                <a:gdLst/>
                <a:ahLst/>
                <a:cxnLst/>
                <a:rect l="l" t="t" r="r" b="b"/>
                <a:pathLst>
                  <a:path w="9408" h="4704" extrusionOk="0">
                    <a:moveTo>
                      <a:pt x="7879" y="1"/>
                    </a:moveTo>
                    <a:cubicBezTo>
                      <a:pt x="7579" y="1"/>
                      <a:pt x="7612" y="718"/>
                      <a:pt x="7172" y="843"/>
                    </a:cubicBezTo>
                    <a:cubicBezTo>
                      <a:pt x="7100" y="866"/>
                      <a:pt x="7018" y="875"/>
                      <a:pt x="6931" y="875"/>
                    </a:cubicBezTo>
                    <a:cubicBezTo>
                      <a:pt x="6370" y="875"/>
                      <a:pt x="5571" y="476"/>
                      <a:pt x="5571" y="476"/>
                    </a:cubicBezTo>
                    <a:cubicBezTo>
                      <a:pt x="5571" y="476"/>
                      <a:pt x="4270" y="2211"/>
                      <a:pt x="2502" y="2544"/>
                    </a:cubicBezTo>
                    <a:cubicBezTo>
                      <a:pt x="101" y="2978"/>
                      <a:pt x="0" y="4579"/>
                      <a:pt x="0" y="4579"/>
                    </a:cubicBezTo>
                    <a:cubicBezTo>
                      <a:pt x="0" y="4579"/>
                      <a:pt x="483" y="4703"/>
                      <a:pt x="1395" y="4703"/>
                    </a:cubicBezTo>
                    <a:cubicBezTo>
                      <a:pt x="1901" y="4703"/>
                      <a:pt x="2540" y="4665"/>
                      <a:pt x="3303" y="4546"/>
                    </a:cubicBezTo>
                    <a:cubicBezTo>
                      <a:pt x="4937" y="4279"/>
                      <a:pt x="6639" y="4346"/>
                      <a:pt x="8006" y="4146"/>
                    </a:cubicBezTo>
                    <a:cubicBezTo>
                      <a:pt x="9307" y="3912"/>
                      <a:pt x="9407" y="2978"/>
                      <a:pt x="9407" y="2978"/>
                    </a:cubicBezTo>
                    <a:cubicBezTo>
                      <a:pt x="9407" y="2978"/>
                      <a:pt x="8673" y="176"/>
                      <a:pt x="7939" y="9"/>
                    </a:cubicBezTo>
                    <a:cubicBezTo>
                      <a:pt x="7918" y="3"/>
                      <a:pt x="7898" y="1"/>
                      <a:pt x="78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2602;p70">
                <a:extLst>
                  <a:ext uri="{FF2B5EF4-FFF2-40B4-BE49-F238E27FC236}">
                    <a16:creationId xmlns:a16="http://schemas.microsoft.com/office/drawing/2014/main" id="{88BB2E2D-646A-792B-3574-2A7C067B6491}"/>
                  </a:ext>
                </a:extLst>
              </p:cNvPr>
              <p:cNvSpPr/>
              <p:nvPr/>
            </p:nvSpPr>
            <p:spPr>
              <a:xfrm>
                <a:off x="7180025" y="3614838"/>
                <a:ext cx="530400" cy="461200"/>
              </a:xfrm>
              <a:custGeom>
                <a:avLst/>
                <a:gdLst/>
                <a:ahLst/>
                <a:cxnLst/>
                <a:rect l="l" t="t" r="r" b="b"/>
                <a:pathLst>
                  <a:path w="21216" h="18448" extrusionOk="0">
                    <a:moveTo>
                      <a:pt x="19615" y="1"/>
                    </a:moveTo>
                    <a:lnTo>
                      <a:pt x="11209" y="268"/>
                    </a:lnTo>
                    <a:cubicBezTo>
                      <a:pt x="11209" y="268"/>
                      <a:pt x="1768" y="3737"/>
                      <a:pt x="868" y="6672"/>
                    </a:cubicBezTo>
                    <a:cubicBezTo>
                      <a:pt x="1" y="9541"/>
                      <a:pt x="3636" y="18447"/>
                      <a:pt x="3636" y="18447"/>
                    </a:cubicBezTo>
                    <a:lnTo>
                      <a:pt x="6438" y="18180"/>
                    </a:lnTo>
                    <a:cubicBezTo>
                      <a:pt x="6438" y="18180"/>
                      <a:pt x="5438" y="10108"/>
                      <a:pt x="5871" y="8273"/>
                    </a:cubicBezTo>
                    <a:cubicBezTo>
                      <a:pt x="6305" y="6606"/>
                      <a:pt x="16479" y="8007"/>
                      <a:pt x="18847" y="6439"/>
                    </a:cubicBezTo>
                    <a:cubicBezTo>
                      <a:pt x="21216" y="4904"/>
                      <a:pt x="19615" y="1"/>
                      <a:pt x="19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2603;p70">
                <a:extLst>
                  <a:ext uri="{FF2B5EF4-FFF2-40B4-BE49-F238E27FC236}">
                    <a16:creationId xmlns:a16="http://schemas.microsoft.com/office/drawing/2014/main" id="{9A0F7A29-6680-D2E5-BD63-5E486AD402D5}"/>
                  </a:ext>
                </a:extLst>
              </p:cNvPr>
              <p:cNvSpPr/>
              <p:nvPr/>
            </p:nvSpPr>
            <p:spPr>
              <a:xfrm>
                <a:off x="7314750" y="3191463"/>
                <a:ext cx="437850" cy="542950"/>
              </a:xfrm>
              <a:custGeom>
                <a:avLst/>
                <a:gdLst/>
                <a:ahLst/>
                <a:cxnLst/>
                <a:rect l="l" t="t" r="r" b="b"/>
                <a:pathLst>
                  <a:path w="17514" h="21718" extrusionOk="0">
                    <a:moveTo>
                      <a:pt x="3143" y="1"/>
                    </a:moveTo>
                    <a:cubicBezTo>
                      <a:pt x="909" y="1"/>
                      <a:pt x="368" y="2307"/>
                      <a:pt x="368" y="2307"/>
                    </a:cubicBezTo>
                    <a:cubicBezTo>
                      <a:pt x="368" y="2307"/>
                      <a:pt x="1" y="4575"/>
                      <a:pt x="902" y="7110"/>
                    </a:cubicBezTo>
                    <a:cubicBezTo>
                      <a:pt x="2002" y="10146"/>
                      <a:pt x="3604" y="11613"/>
                      <a:pt x="4371" y="13648"/>
                    </a:cubicBezTo>
                    <a:cubicBezTo>
                      <a:pt x="5005" y="15349"/>
                      <a:pt x="5738" y="17551"/>
                      <a:pt x="5738" y="17551"/>
                    </a:cubicBezTo>
                    <a:cubicBezTo>
                      <a:pt x="5738" y="17551"/>
                      <a:pt x="10808" y="21717"/>
                      <a:pt x="13619" y="21717"/>
                    </a:cubicBezTo>
                    <a:cubicBezTo>
                      <a:pt x="14266" y="21717"/>
                      <a:pt x="14793" y="21496"/>
                      <a:pt x="15112" y="20953"/>
                    </a:cubicBezTo>
                    <a:cubicBezTo>
                      <a:pt x="17513" y="16850"/>
                      <a:pt x="11576" y="5042"/>
                      <a:pt x="7273" y="1806"/>
                    </a:cubicBezTo>
                    <a:cubicBezTo>
                      <a:pt x="5487" y="464"/>
                      <a:pt x="4145" y="1"/>
                      <a:pt x="31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2604;p70">
                <a:extLst>
                  <a:ext uri="{FF2B5EF4-FFF2-40B4-BE49-F238E27FC236}">
                    <a16:creationId xmlns:a16="http://schemas.microsoft.com/office/drawing/2014/main" id="{DDD5D11F-7FA9-BD12-3AA5-B96EB8D2872F}"/>
                  </a:ext>
                </a:extLst>
              </p:cNvPr>
              <p:cNvSpPr/>
              <p:nvPr/>
            </p:nvSpPr>
            <p:spPr>
              <a:xfrm>
                <a:off x="7078750" y="3386713"/>
                <a:ext cx="312750" cy="250200"/>
              </a:xfrm>
              <a:custGeom>
                <a:avLst/>
                <a:gdLst/>
                <a:ahLst/>
                <a:cxnLst/>
                <a:rect l="l" t="t" r="r" b="b"/>
                <a:pathLst>
                  <a:path w="12510" h="10008" extrusionOk="0">
                    <a:moveTo>
                      <a:pt x="9274" y="1"/>
                    </a:moveTo>
                    <a:cubicBezTo>
                      <a:pt x="9274" y="1"/>
                      <a:pt x="8173" y="2202"/>
                      <a:pt x="5138" y="4971"/>
                    </a:cubicBezTo>
                    <a:cubicBezTo>
                      <a:pt x="3603" y="6339"/>
                      <a:pt x="1" y="7673"/>
                      <a:pt x="1" y="7673"/>
                    </a:cubicBezTo>
                    <a:lnTo>
                      <a:pt x="635" y="10008"/>
                    </a:lnTo>
                    <a:cubicBezTo>
                      <a:pt x="635" y="10008"/>
                      <a:pt x="7540" y="7940"/>
                      <a:pt x="9007" y="5872"/>
                    </a:cubicBezTo>
                    <a:cubicBezTo>
                      <a:pt x="10508" y="3837"/>
                      <a:pt x="12510" y="1035"/>
                      <a:pt x="12510" y="1035"/>
                    </a:cubicBezTo>
                    <a:lnTo>
                      <a:pt x="92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2605;p70">
                <a:extLst>
                  <a:ext uri="{FF2B5EF4-FFF2-40B4-BE49-F238E27FC236}">
                    <a16:creationId xmlns:a16="http://schemas.microsoft.com/office/drawing/2014/main" id="{ED01C59A-09EC-F4EF-B823-F19809AD29F4}"/>
                  </a:ext>
                </a:extLst>
              </p:cNvPr>
              <p:cNvSpPr/>
              <p:nvPr/>
            </p:nvSpPr>
            <p:spPr>
              <a:xfrm>
                <a:off x="7279725" y="3272913"/>
                <a:ext cx="178500" cy="181375"/>
              </a:xfrm>
              <a:custGeom>
                <a:avLst/>
                <a:gdLst/>
                <a:ahLst/>
                <a:cxnLst/>
                <a:rect l="l" t="t" r="r" b="b"/>
                <a:pathLst>
                  <a:path w="7140" h="7255" extrusionOk="0">
                    <a:moveTo>
                      <a:pt x="4576" y="0"/>
                    </a:moveTo>
                    <a:cubicBezTo>
                      <a:pt x="2554" y="0"/>
                      <a:pt x="1" y="5020"/>
                      <a:pt x="1" y="5020"/>
                    </a:cubicBezTo>
                    <a:lnTo>
                      <a:pt x="3670" y="7255"/>
                    </a:lnTo>
                    <a:cubicBezTo>
                      <a:pt x="3670" y="7255"/>
                      <a:pt x="7139" y="917"/>
                      <a:pt x="5005" y="83"/>
                    </a:cubicBezTo>
                    <a:cubicBezTo>
                      <a:pt x="4865" y="27"/>
                      <a:pt x="4722" y="0"/>
                      <a:pt x="4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2606;p70">
                <a:extLst>
                  <a:ext uri="{FF2B5EF4-FFF2-40B4-BE49-F238E27FC236}">
                    <a16:creationId xmlns:a16="http://schemas.microsoft.com/office/drawing/2014/main" id="{7C38B680-097B-9A53-AE2F-2EF445F1BA5B}"/>
                  </a:ext>
                </a:extLst>
              </p:cNvPr>
              <p:cNvSpPr/>
              <p:nvPr/>
            </p:nvSpPr>
            <p:spPr>
              <a:xfrm>
                <a:off x="6971175" y="3576863"/>
                <a:ext cx="129300" cy="110875"/>
              </a:xfrm>
              <a:custGeom>
                <a:avLst/>
                <a:gdLst/>
                <a:ahLst/>
                <a:cxnLst/>
                <a:rect l="l" t="t" r="r" b="b"/>
                <a:pathLst>
                  <a:path w="5172" h="4435" extrusionOk="0">
                    <a:moveTo>
                      <a:pt x="4337" y="0"/>
                    </a:moveTo>
                    <a:cubicBezTo>
                      <a:pt x="4337" y="0"/>
                      <a:pt x="1135" y="834"/>
                      <a:pt x="735" y="1201"/>
                    </a:cubicBezTo>
                    <a:cubicBezTo>
                      <a:pt x="301" y="1568"/>
                      <a:pt x="1" y="2402"/>
                      <a:pt x="835" y="3102"/>
                    </a:cubicBezTo>
                    <a:cubicBezTo>
                      <a:pt x="1580" y="3728"/>
                      <a:pt x="2272" y="4435"/>
                      <a:pt x="2887" y="4435"/>
                    </a:cubicBezTo>
                    <a:cubicBezTo>
                      <a:pt x="2960" y="4435"/>
                      <a:pt x="3032" y="4425"/>
                      <a:pt x="3103" y="4403"/>
                    </a:cubicBezTo>
                    <a:cubicBezTo>
                      <a:pt x="3770" y="4203"/>
                      <a:pt x="5171" y="2402"/>
                      <a:pt x="5171" y="2402"/>
                    </a:cubicBezTo>
                    <a:lnTo>
                      <a:pt x="43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2607;p70">
                <a:extLst>
                  <a:ext uri="{FF2B5EF4-FFF2-40B4-BE49-F238E27FC236}">
                    <a16:creationId xmlns:a16="http://schemas.microsoft.com/office/drawing/2014/main" id="{C37510F6-94EC-54B8-5D32-460DB2EF1C98}"/>
                  </a:ext>
                </a:extLst>
              </p:cNvPr>
              <p:cNvSpPr/>
              <p:nvPr/>
            </p:nvSpPr>
            <p:spPr>
              <a:xfrm>
                <a:off x="7296425" y="3157388"/>
                <a:ext cx="98425" cy="107600"/>
              </a:xfrm>
              <a:custGeom>
                <a:avLst/>
                <a:gdLst/>
                <a:ahLst/>
                <a:cxnLst/>
                <a:rect l="l" t="t" r="r" b="b"/>
                <a:pathLst>
                  <a:path w="3937" h="4304" extrusionOk="0">
                    <a:moveTo>
                      <a:pt x="2168" y="0"/>
                    </a:moveTo>
                    <a:lnTo>
                      <a:pt x="0" y="2369"/>
                    </a:lnTo>
                    <a:lnTo>
                      <a:pt x="1234" y="4304"/>
                    </a:lnTo>
                    <a:lnTo>
                      <a:pt x="3936" y="1335"/>
                    </a:lnTo>
                    <a:lnTo>
                      <a:pt x="21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2608;p70">
                <a:extLst>
                  <a:ext uri="{FF2B5EF4-FFF2-40B4-BE49-F238E27FC236}">
                    <a16:creationId xmlns:a16="http://schemas.microsoft.com/office/drawing/2014/main" id="{3AC6395D-C459-AADE-C01B-A4D50F027C33}"/>
                  </a:ext>
                </a:extLst>
              </p:cNvPr>
              <p:cNvSpPr/>
              <p:nvPr/>
            </p:nvSpPr>
            <p:spPr>
              <a:xfrm>
                <a:off x="7231375" y="3088413"/>
                <a:ext cx="134200" cy="144200"/>
              </a:xfrm>
              <a:custGeom>
                <a:avLst/>
                <a:gdLst/>
                <a:ahLst/>
                <a:cxnLst/>
                <a:rect l="l" t="t" r="r" b="b"/>
                <a:pathLst>
                  <a:path w="5368" h="5768" extrusionOk="0">
                    <a:moveTo>
                      <a:pt x="1727" y="0"/>
                    </a:moveTo>
                    <a:cubicBezTo>
                      <a:pt x="1472" y="0"/>
                      <a:pt x="1207" y="19"/>
                      <a:pt x="934" y="58"/>
                    </a:cubicBezTo>
                    <a:cubicBezTo>
                      <a:pt x="934" y="58"/>
                      <a:pt x="868" y="958"/>
                      <a:pt x="834" y="2059"/>
                    </a:cubicBezTo>
                    <a:lnTo>
                      <a:pt x="0" y="3360"/>
                    </a:lnTo>
                    <a:lnTo>
                      <a:pt x="701" y="3727"/>
                    </a:lnTo>
                    <a:cubicBezTo>
                      <a:pt x="701" y="4794"/>
                      <a:pt x="868" y="5595"/>
                      <a:pt x="1101" y="5728"/>
                    </a:cubicBezTo>
                    <a:cubicBezTo>
                      <a:pt x="1155" y="5755"/>
                      <a:pt x="1226" y="5768"/>
                      <a:pt x="1310" y="5768"/>
                    </a:cubicBezTo>
                    <a:cubicBezTo>
                      <a:pt x="2167" y="5768"/>
                      <a:pt x="4436" y="4456"/>
                      <a:pt x="4770" y="3393"/>
                    </a:cubicBezTo>
                    <a:cubicBezTo>
                      <a:pt x="5368" y="1363"/>
                      <a:pt x="3906" y="0"/>
                      <a:pt x="17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2609;p70">
                <a:extLst>
                  <a:ext uri="{FF2B5EF4-FFF2-40B4-BE49-F238E27FC236}">
                    <a16:creationId xmlns:a16="http://schemas.microsoft.com/office/drawing/2014/main" id="{40D7FF9C-A0F7-0440-5FE3-EAB8CF28E1E9}"/>
                  </a:ext>
                </a:extLst>
              </p:cNvPr>
              <p:cNvSpPr/>
              <p:nvPr/>
            </p:nvSpPr>
            <p:spPr>
              <a:xfrm>
                <a:off x="7332275" y="3114538"/>
                <a:ext cx="44225" cy="47000"/>
              </a:xfrm>
              <a:custGeom>
                <a:avLst/>
                <a:gdLst/>
                <a:ahLst/>
                <a:cxnLst/>
                <a:rect l="l" t="t" r="r" b="b"/>
                <a:pathLst>
                  <a:path w="1769" h="1880" extrusionOk="0">
                    <a:moveTo>
                      <a:pt x="1003" y="0"/>
                    </a:moveTo>
                    <a:cubicBezTo>
                      <a:pt x="669" y="0"/>
                      <a:pt x="336" y="274"/>
                      <a:pt x="201" y="680"/>
                    </a:cubicBezTo>
                    <a:cubicBezTo>
                      <a:pt x="0" y="1181"/>
                      <a:pt x="167" y="1681"/>
                      <a:pt x="568" y="1848"/>
                    </a:cubicBezTo>
                    <a:cubicBezTo>
                      <a:pt x="627" y="1869"/>
                      <a:pt x="689" y="1880"/>
                      <a:pt x="752" y="1880"/>
                    </a:cubicBezTo>
                    <a:cubicBezTo>
                      <a:pt x="1079" y="1880"/>
                      <a:pt x="1434" y="1605"/>
                      <a:pt x="1602" y="1214"/>
                    </a:cubicBezTo>
                    <a:cubicBezTo>
                      <a:pt x="1768" y="714"/>
                      <a:pt x="1602" y="180"/>
                      <a:pt x="1235" y="47"/>
                    </a:cubicBezTo>
                    <a:cubicBezTo>
                      <a:pt x="1159" y="15"/>
                      <a:pt x="1081" y="0"/>
                      <a:pt x="10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2610;p70">
                <a:extLst>
                  <a:ext uri="{FF2B5EF4-FFF2-40B4-BE49-F238E27FC236}">
                    <a16:creationId xmlns:a16="http://schemas.microsoft.com/office/drawing/2014/main" id="{2D519E2D-3A24-F7E4-E3DC-262156A64521}"/>
                  </a:ext>
                </a:extLst>
              </p:cNvPr>
              <p:cNvSpPr/>
              <p:nvPr/>
            </p:nvSpPr>
            <p:spPr>
              <a:xfrm>
                <a:off x="7327275" y="3077338"/>
                <a:ext cx="23375" cy="80075"/>
              </a:xfrm>
              <a:custGeom>
                <a:avLst/>
                <a:gdLst/>
                <a:ahLst/>
                <a:cxnLst/>
                <a:rect l="l" t="t" r="r" b="b"/>
                <a:pathLst>
                  <a:path w="935" h="3203" extrusionOk="0">
                    <a:moveTo>
                      <a:pt x="167" y="0"/>
                    </a:moveTo>
                    <a:lnTo>
                      <a:pt x="0" y="3202"/>
                    </a:lnTo>
                    <a:lnTo>
                      <a:pt x="934" y="2002"/>
                    </a:lnTo>
                    <a:lnTo>
                      <a:pt x="1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2611;p70">
                <a:extLst>
                  <a:ext uri="{FF2B5EF4-FFF2-40B4-BE49-F238E27FC236}">
                    <a16:creationId xmlns:a16="http://schemas.microsoft.com/office/drawing/2014/main" id="{52255E9A-8FF5-B9F8-A58D-C7C32DBB3F51}"/>
                  </a:ext>
                </a:extLst>
              </p:cNvPr>
              <p:cNvSpPr/>
              <p:nvPr/>
            </p:nvSpPr>
            <p:spPr>
              <a:xfrm>
                <a:off x="7253050" y="3004388"/>
                <a:ext cx="179025" cy="148050"/>
              </a:xfrm>
              <a:custGeom>
                <a:avLst/>
                <a:gdLst/>
                <a:ahLst/>
                <a:cxnLst/>
                <a:rect l="l" t="t" r="r" b="b"/>
                <a:pathLst>
                  <a:path w="7161" h="5922" extrusionOk="0">
                    <a:moveTo>
                      <a:pt x="4205" y="1"/>
                    </a:moveTo>
                    <a:cubicBezTo>
                      <a:pt x="3315" y="1"/>
                      <a:pt x="2577" y="522"/>
                      <a:pt x="2035" y="750"/>
                    </a:cubicBezTo>
                    <a:cubicBezTo>
                      <a:pt x="167" y="1450"/>
                      <a:pt x="1" y="3752"/>
                      <a:pt x="1" y="3752"/>
                    </a:cubicBezTo>
                    <a:cubicBezTo>
                      <a:pt x="134" y="4152"/>
                      <a:pt x="5404" y="5787"/>
                      <a:pt x="5971" y="5920"/>
                    </a:cubicBezTo>
                    <a:cubicBezTo>
                      <a:pt x="5977" y="5921"/>
                      <a:pt x="5983" y="5922"/>
                      <a:pt x="5989" y="5922"/>
                    </a:cubicBezTo>
                    <a:cubicBezTo>
                      <a:pt x="6395" y="5922"/>
                      <a:pt x="7160" y="3697"/>
                      <a:pt x="6338" y="2218"/>
                    </a:cubicBezTo>
                    <a:cubicBezTo>
                      <a:pt x="5971" y="1484"/>
                      <a:pt x="5571" y="250"/>
                      <a:pt x="4671" y="49"/>
                    </a:cubicBezTo>
                    <a:cubicBezTo>
                      <a:pt x="4511" y="16"/>
                      <a:pt x="4356" y="1"/>
                      <a:pt x="42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795" name="Picture 1794">
            <a:extLst>
              <a:ext uri="{FF2B5EF4-FFF2-40B4-BE49-F238E27FC236}">
                <a16:creationId xmlns:a16="http://schemas.microsoft.com/office/drawing/2014/main" id="{3D6C1925-FFA2-CBC6-BCE8-89F17EDF722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348" b="98696" l="10000" r="90000">
                        <a14:foregroundMark x1="46957" y1="7826" x2="46957" y2="7826"/>
                        <a14:foregroundMark x1="49348" y1="4348" x2="49348" y2="4348"/>
                        <a14:foregroundMark x1="49130" y1="94130" x2="49130" y2="94130"/>
                        <a14:foregroundMark x1="34565" y1="93478" x2="34565" y2="93478"/>
                        <a14:foregroundMark x1="31304" y1="92391" x2="40435" y2="94565"/>
                        <a14:foregroundMark x1="28478" y1="92174" x2="22391" y2="98696"/>
                      </a14:backgroundRemoval>
                    </a14:imgEffect>
                  </a14:imgLayer>
                </a14:imgProps>
              </a:ext>
            </a:extLst>
          </a:blip>
          <a:stretch>
            <a:fillRect/>
          </a:stretch>
        </p:blipFill>
        <p:spPr>
          <a:xfrm>
            <a:off x="904436" y="1017481"/>
            <a:ext cx="671728" cy="67172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1236"/>
        <p:cNvGrpSpPr/>
        <p:nvPr/>
      </p:nvGrpSpPr>
      <p:grpSpPr>
        <a:xfrm>
          <a:off x="0" y="0"/>
          <a:ext cx="0" cy="0"/>
          <a:chOff x="0" y="0"/>
          <a:chExt cx="0" cy="0"/>
        </a:xfrm>
      </p:grpSpPr>
      <p:sp>
        <p:nvSpPr>
          <p:cNvPr id="3" name="Thought Bubble: Cloud 2">
            <a:extLst>
              <a:ext uri="{FF2B5EF4-FFF2-40B4-BE49-F238E27FC236}">
                <a16:creationId xmlns:a16="http://schemas.microsoft.com/office/drawing/2014/main" id="{359C807A-24F9-C496-579D-3C45E06F66EB}"/>
              </a:ext>
            </a:extLst>
          </p:cNvPr>
          <p:cNvSpPr/>
          <p:nvPr/>
        </p:nvSpPr>
        <p:spPr>
          <a:xfrm>
            <a:off x="5348177" y="123378"/>
            <a:ext cx="2908004" cy="1317334"/>
          </a:xfrm>
          <a:prstGeom prst="cloudCallout">
            <a:avLst>
              <a:gd name="adj1" fmla="val -63846"/>
              <a:gd name="adj2" fmla="val 68778"/>
            </a:avLst>
          </a:prstGeom>
          <a:solidFill>
            <a:schemeClr val="accent6">
              <a:alpha val="94000"/>
            </a:schemeClr>
          </a:solidFill>
          <a:effectLst>
            <a:outerShdw blurRad="50800" dist="38100" algn="l" rotWithShape="0">
              <a:prstClr val="black">
                <a:alpha val="40000"/>
              </a:prstClr>
            </a:outerShdw>
          </a:effectLst>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600" i="1" spc="300" dirty="0">
                <a:solidFill>
                  <a:schemeClr val="tx1">
                    <a:alpha val="86000"/>
                  </a:schemeClr>
                </a:solidFill>
                <a:effectLst>
                  <a:outerShdw blurRad="50800" dist="38100" dir="5400000" algn="t" rotWithShape="0">
                    <a:prstClr val="black">
                      <a:alpha val="40000"/>
                    </a:prstClr>
                  </a:outerShdw>
                </a:effectLst>
                <a:latin typeface="Bree Serif" panose="020B0604020202020204" charset="0"/>
              </a:rPr>
              <a:t>  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139" name="Google Shape;1139;p41"/>
          <p:cNvSpPr txBox="1">
            <a:spLocks noGrp="1"/>
          </p:cNvSpPr>
          <p:nvPr>
            <p:ph type="title" idx="4294967295"/>
          </p:nvPr>
        </p:nvSpPr>
        <p:spPr>
          <a:xfrm>
            <a:off x="4577349" y="2274870"/>
            <a:ext cx="3854100" cy="98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Introduction</a:t>
            </a:r>
            <a:endParaRPr sz="4800" dirty="0"/>
          </a:p>
        </p:txBody>
      </p:sp>
      <p:sp>
        <p:nvSpPr>
          <p:cNvPr id="1140" name="Google Shape;1140;p41"/>
          <p:cNvSpPr txBox="1">
            <a:spLocks noGrp="1"/>
          </p:cNvSpPr>
          <p:nvPr>
            <p:ph type="subTitle" idx="4294967295"/>
          </p:nvPr>
        </p:nvSpPr>
        <p:spPr>
          <a:xfrm>
            <a:off x="4577349" y="3344850"/>
            <a:ext cx="3854100" cy="62863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Overview of </a:t>
            </a:r>
          </a:p>
          <a:p>
            <a:pPr marL="0" lvl="0" indent="0" algn="ctr" rtl="0">
              <a:spcBef>
                <a:spcPts val="0"/>
              </a:spcBef>
              <a:spcAft>
                <a:spcPts val="0"/>
              </a:spcAft>
              <a:buNone/>
            </a:pPr>
            <a:r>
              <a:rPr lang="en" dirty="0"/>
              <a:t>Cyclistic Bike-Share Analysis</a:t>
            </a:r>
            <a:endParaRPr dirty="0"/>
          </a:p>
        </p:txBody>
      </p:sp>
      <p:sp>
        <p:nvSpPr>
          <p:cNvPr id="8" name="Google Shape;12;p3">
            <a:extLst>
              <a:ext uri="{FF2B5EF4-FFF2-40B4-BE49-F238E27FC236}">
                <a16:creationId xmlns:a16="http://schemas.microsoft.com/office/drawing/2014/main" id="{16C19EC4-BB03-7E06-C2A8-5F610A03495F}"/>
              </a:ext>
            </a:extLst>
          </p:cNvPr>
          <p:cNvSpPr/>
          <p:nvPr/>
        </p:nvSpPr>
        <p:spPr>
          <a:xfrm>
            <a:off x="5758299" y="699390"/>
            <a:ext cx="1492200" cy="14922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92242"/>
              </a:buClr>
              <a:buSzPts val="12000"/>
              <a:buFont typeface="Bree Serif"/>
              <a:buNone/>
              <a:tabLst/>
              <a:defRPr/>
            </a:pPr>
            <a:r>
              <a:rPr kumimoji="0" lang="en" sz="7200" b="0" i="0" u="none" strike="noStrike" kern="0" cap="none" spc="0" normalizeH="0" baseline="0" noProof="0" dirty="0">
                <a:ln>
                  <a:noFill/>
                </a:ln>
                <a:solidFill>
                  <a:srgbClr val="F2ECD2"/>
                </a:solidFill>
                <a:effectLst/>
                <a:uLnTx/>
                <a:uFillTx/>
                <a:latin typeface="Bree Serif"/>
                <a:sym typeface="Bree Serif"/>
              </a:rPr>
              <a:t>1</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F90F32A-3F8A-CB05-1297-36926B335B67}"/>
              </a:ext>
            </a:extLst>
          </p:cNvPr>
          <p:cNvSpPr txBox="1"/>
          <p:nvPr/>
        </p:nvSpPr>
        <p:spPr>
          <a:xfrm>
            <a:off x="967800" y="341271"/>
            <a:ext cx="4479514" cy="553998"/>
          </a:xfrm>
          <a:prstGeom prst="rect">
            <a:avLst/>
          </a:prstGeom>
          <a:noFill/>
        </p:spPr>
        <p:txBody>
          <a:bodyPr wrap="square">
            <a:spAutoFit/>
          </a:bodyPr>
          <a:lstStyle/>
          <a:p>
            <a:r>
              <a:rPr kumimoji="0" lang="en" sz="3000" b="0" i="0" u="none" strike="noStrike" kern="0" cap="none" spc="0" normalizeH="0" baseline="0" noProof="0" dirty="0">
                <a:ln>
                  <a:noFill/>
                </a:ln>
                <a:solidFill>
                  <a:srgbClr val="092242"/>
                </a:solidFill>
                <a:effectLst/>
                <a:uLnTx/>
                <a:uFillTx/>
                <a:latin typeface="Bree Serif"/>
                <a:sym typeface="Bree Serif"/>
              </a:rPr>
              <a:t>Introduction to Cyclistic</a:t>
            </a:r>
            <a:endParaRPr lang="en-US" dirty="0"/>
          </a:p>
        </p:txBody>
      </p:sp>
      <p:sp>
        <p:nvSpPr>
          <p:cNvPr id="19" name="Rounded Rectangle 18">
            <a:extLst>
              <a:ext uri="{FF2B5EF4-FFF2-40B4-BE49-F238E27FC236}">
                <a16:creationId xmlns:a16="http://schemas.microsoft.com/office/drawing/2014/main" id="{5FAFF2DD-606F-8E29-BBC1-4C195A4A3F5A}"/>
              </a:ext>
            </a:extLst>
          </p:cNvPr>
          <p:cNvSpPr/>
          <p:nvPr/>
        </p:nvSpPr>
        <p:spPr>
          <a:xfrm>
            <a:off x="967800" y="1103709"/>
            <a:ext cx="3923317" cy="31445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50000"/>
              </a:lnSpc>
              <a:spcBef>
                <a:spcPts val="0"/>
              </a:spcBef>
              <a:spcAft>
                <a:spcPts val="0"/>
              </a:spcAft>
              <a:buClr>
                <a:srgbClr val="092242"/>
              </a:buClr>
              <a:buSzPts val="1600"/>
              <a:buFont typeface="Kanit ExtraLight"/>
              <a:buNone/>
              <a:tabLst/>
              <a:defRPr/>
            </a:pPr>
            <a:r>
              <a:rPr kumimoji="0" lang="en-US" sz="1050" b="0" i="0" u="none" strike="noStrike" kern="0" cap="none" spc="0" normalizeH="0" baseline="0" noProof="0" dirty="0">
                <a:ln>
                  <a:noFill/>
                </a:ln>
                <a:solidFill>
                  <a:srgbClr val="092242"/>
                </a:solidFill>
                <a:effectLst/>
                <a:uLnTx/>
                <a:uFillTx/>
                <a:latin typeface="Kanit Light"/>
                <a:cs typeface="Kanit Light"/>
                <a:sym typeface="Kanit Light"/>
              </a:rPr>
              <a:t>Established in 2016, Cyclistic's bike-share initiative has evolved into a robust network featuring 5,824 bicycles stationed at 692 locations across Chicago. Enhanced with geo-tracking capabilities, these bikes allow users the freedom to unlock and return them at any station within the expansive network. Cyclistic's marketing strategy revolves around its adaptable pricing structures, encompassing single-ride passes, full-day passes, and annual memberships. Casual riders, opting for single-ride or full-day passes, constitute one segment, while member riders, who enroll in annual memberships, constitute another.</a:t>
            </a:r>
          </a:p>
        </p:txBody>
      </p:sp>
      <p:pic>
        <p:nvPicPr>
          <p:cNvPr id="23" name="Picture 22" descr="A bicycle next to a tablet&#10;&#10;Description automatically generated">
            <a:extLst>
              <a:ext uri="{FF2B5EF4-FFF2-40B4-BE49-F238E27FC236}">
                <a16:creationId xmlns:a16="http://schemas.microsoft.com/office/drawing/2014/main" id="{D4B613C1-59BA-E604-C234-9F8A30CB7CF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686" b="92837" l="10000" r="95417">
                        <a14:foregroundMark x1="15833" y1="10411" x2="23229" y2="6686"/>
                        <a14:foregroundMark x1="89792" y1="37249" x2="89948" y2="42980"/>
                        <a14:foregroundMark x1="91771" y1="42311" x2="92240" y2="48329"/>
                        <a14:foregroundMark x1="87344" y1="91691" x2="87344" y2="91691"/>
                        <a14:foregroundMark x1="95417" y1="92837" x2="95417" y2="92837"/>
                        <a14:backgroundMark x1="59167" y1="47182" x2="59167" y2="47182"/>
                        <a14:backgroundMark x1="59323" y1="49379" x2="59323" y2="49379"/>
                        <a14:backgroundMark x1="59323" y1="49379" x2="59323" y2="49379"/>
                        <a14:backgroundMark x1="59740" y1="49666" x2="59740" y2="49666"/>
                        <a14:backgroundMark x1="59167" y1="48233" x2="59167" y2="48233"/>
                        <a14:backgroundMark x1="59323" y1="48233" x2="59062" y2="48902"/>
                        <a14:backgroundMark x1="59583" y1="59981" x2="59792" y2="61414"/>
                        <a14:backgroundMark x1="59010" y1="57020" x2="59010" y2="57020"/>
                        <a14:backgroundMark x1="58854" y1="55301" x2="58854" y2="55301"/>
                        <a14:backgroundMark x1="74010" y1="67240" x2="74010" y2="67240"/>
                        <a14:backgroundMark x1="75521" y1="65903" x2="75521" y2="65903"/>
                        <a14:backgroundMark x1="82656" y1="81471" x2="82656" y2="81471"/>
                        <a14:backgroundMark x1="79948" y1="80038" x2="79948" y2="80038"/>
                        <a14:backgroundMark x1="80104" y1="79465" x2="80104" y2="79465"/>
                        <a14:backgroundMark x1="71354" y1="79752" x2="71354" y2="79752"/>
                        <a14:backgroundMark x1="69844" y1="77841" x2="69844" y2="77841"/>
                        <a14:backgroundMark x1="45365" y1="61700" x2="45365" y2="61700"/>
                        <a14:backgroundMark x1="59323" y1="50907" x2="59323" y2="50907"/>
                        <a14:backgroundMark x1="58906" y1="53391" x2="58906" y2="53391"/>
                        <a14:backgroundMark x1="45521" y1="57593" x2="45521" y2="57593"/>
                        <a14:backgroundMark x1="45573" y1="59599" x2="45573" y2="59599"/>
                        <a14:backgroundMark x1="75885" y1="72302" x2="75885" y2="72302"/>
                        <a14:backgroundMark x1="78490" y1="71251" x2="78490" y2="71251"/>
                        <a14:backgroundMark x1="84427" y1="87393" x2="84427" y2="87393"/>
                        <a14:backgroundMark x1="73542" y1="99045" x2="83490" y2="98949"/>
                        <a14:backgroundMark x1="84271" y1="98376" x2="84271" y2="98376"/>
                        <a14:backgroundMark x1="82083" y1="98663" x2="82083" y2="98663"/>
                        <a14:backgroundMark x1="75990" y1="98663" x2="75990" y2="98663"/>
                        <a14:backgroundMark x1="74219" y1="98758" x2="74219" y2="98758"/>
                        <a14:backgroundMark x1="73906" y1="98663" x2="73906" y2="98663"/>
                        <a14:backgroundMark x1="74219" y1="98663" x2="74219" y2="98663"/>
                        <a14:backgroundMark x1="75677" y1="98663" x2="75677" y2="98663"/>
                        <a14:backgroundMark x1="76458" y1="98185" x2="76458" y2="98185"/>
                        <a14:backgroundMark x1="87188" y1="72588" x2="87188" y2="72588"/>
                        <a14:backgroundMark x1="82344" y1="98472" x2="82344" y2="98472"/>
                        <a14:backgroundMark x1="80521" y1="97899" x2="80521" y2="97899"/>
                        <a14:backgroundMark x1="90729" y1="46036" x2="90729" y2="46036"/>
                      </a14:backgroundRemoval>
                    </a14:imgEffect>
                  </a14:imgLayer>
                </a14:imgProps>
              </a:ext>
            </a:extLst>
          </a:blip>
          <a:stretch>
            <a:fillRect/>
          </a:stretch>
        </p:blipFill>
        <p:spPr>
          <a:xfrm>
            <a:off x="4714083" y="1519190"/>
            <a:ext cx="4246688" cy="2313560"/>
          </a:xfrm>
          <a:prstGeom prst="rect">
            <a:avLst/>
          </a:prstGeom>
        </p:spPr>
      </p:pic>
    </p:spTree>
    <p:extLst>
      <p:ext uri="{BB962C8B-B14F-4D97-AF65-F5344CB8AC3E}">
        <p14:creationId xmlns:p14="http://schemas.microsoft.com/office/powerpoint/2010/main" val="1533520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5D5946-575D-F7F1-A2F8-80BCCBD2664A}"/>
              </a:ext>
            </a:extLst>
          </p:cNvPr>
          <p:cNvSpPr>
            <a:spLocks noGrp="1"/>
          </p:cNvSpPr>
          <p:nvPr>
            <p:ph type="title"/>
          </p:nvPr>
        </p:nvSpPr>
        <p:spPr>
          <a:xfrm>
            <a:off x="4831617" y="275110"/>
            <a:ext cx="3840300" cy="575875"/>
          </a:xfrm>
        </p:spPr>
        <p:txBody>
          <a:bodyPr/>
          <a:lstStyle/>
          <a:p>
            <a:r>
              <a:rPr lang="en-US" dirty="0"/>
              <a:t>Insights For Growth</a:t>
            </a:r>
          </a:p>
        </p:txBody>
      </p:sp>
      <p:grpSp>
        <p:nvGrpSpPr>
          <p:cNvPr id="29" name="Google Shape;2542;p70">
            <a:extLst>
              <a:ext uri="{FF2B5EF4-FFF2-40B4-BE49-F238E27FC236}">
                <a16:creationId xmlns:a16="http://schemas.microsoft.com/office/drawing/2014/main" id="{40B71FAE-D9A3-1EFA-64B5-614499D25E6F}"/>
              </a:ext>
            </a:extLst>
          </p:cNvPr>
          <p:cNvGrpSpPr/>
          <p:nvPr/>
        </p:nvGrpSpPr>
        <p:grpSpPr>
          <a:xfrm>
            <a:off x="1824089" y="3508885"/>
            <a:ext cx="1231750" cy="1320112"/>
            <a:chOff x="3946950" y="3122513"/>
            <a:chExt cx="1231750" cy="1320112"/>
          </a:xfrm>
        </p:grpSpPr>
        <p:sp>
          <p:nvSpPr>
            <p:cNvPr id="30" name="Google Shape;2543;p70">
              <a:extLst>
                <a:ext uri="{FF2B5EF4-FFF2-40B4-BE49-F238E27FC236}">
                  <a16:creationId xmlns:a16="http://schemas.microsoft.com/office/drawing/2014/main" id="{142DF170-1F54-B0AF-0997-EBACB6466CA4}"/>
                </a:ext>
              </a:extLst>
            </p:cNvPr>
            <p:cNvSpPr/>
            <p:nvPr/>
          </p:nvSpPr>
          <p:spPr>
            <a:xfrm>
              <a:off x="3946951" y="4398150"/>
              <a:ext cx="471217" cy="44474"/>
            </a:xfrm>
            <a:custGeom>
              <a:avLst/>
              <a:gdLst/>
              <a:ahLst/>
              <a:cxnLst/>
              <a:rect l="l" t="t" r="r" b="b"/>
              <a:pathLst>
                <a:path w="14439" h="1065" extrusionOk="0">
                  <a:moveTo>
                    <a:pt x="7234" y="1"/>
                  </a:moveTo>
                  <a:cubicBezTo>
                    <a:pt x="3222" y="1"/>
                    <a:pt x="0" y="244"/>
                    <a:pt x="0" y="548"/>
                  </a:cubicBezTo>
                  <a:cubicBezTo>
                    <a:pt x="0" y="852"/>
                    <a:pt x="3222" y="1064"/>
                    <a:pt x="7234" y="1064"/>
                  </a:cubicBezTo>
                  <a:cubicBezTo>
                    <a:pt x="11216" y="1064"/>
                    <a:pt x="14438" y="852"/>
                    <a:pt x="14438" y="548"/>
                  </a:cubicBezTo>
                  <a:cubicBezTo>
                    <a:pt x="14438" y="244"/>
                    <a:pt x="11186" y="1"/>
                    <a:pt x="72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544;p70">
              <a:extLst>
                <a:ext uri="{FF2B5EF4-FFF2-40B4-BE49-F238E27FC236}">
                  <a16:creationId xmlns:a16="http://schemas.microsoft.com/office/drawing/2014/main" id="{5A4E66DF-8F64-9DC0-5A0C-80A4C805A727}"/>
                </a:ext>
              </a:extLst>
            </p:cNvPr>
            <p:cNvSpPr/>
            <p:nvPr/>
          </p:nvSpPr>
          <p:spPr>
            <a:xfrm>
              <a:off x="4707476" y="4398150"/>
              <a:ext cx="471217" cy="44474"/>
            </a:xfrm>
            <a:custGeom>
              <a:avLst/>
              <a:gdLst/>
              <a:ahLst/>
              <a:cxnLst/>
              <a:rect l="l" t="t" r="r" b="b"/>
              <a:pathLst>
                <a:path w="14439" h="1065" extrusionOk="0">
                  <a:moveTo>
                    <a:pt x="7234" y="1"/>
                  </a:moveTo>
                  <a:cubicBezTo>
                    <a:pt x="3222" y="1"/>
                    <a:pt x="0" y="244"/>
                    <a:pt x="0" y="548"/>
                  </a:cubicBezTo>
                  <a:cubicBezTo>
                    <a:pt x="0" y="852"/>
                    <a:pt x="3222" y="1064"/>
                    <a:pt x="7234" y="1064"/>
                  </a:cubicBezTo>
                  <a:cubicBezTo>
                    <a:pt x="11216" y="1064"/>
                    <a:pt x="14438" y="852"/>
                    <a:pt x="14438" y="548"/>
                  </a:cubicBezTo>
                  <a:cubicBezTo>
                    <a:pt x="14438" y="244"/>
                    <a:pt x="11186" y="1"/>
                    <a:pt x="72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2545;p70">
              <a:extLst>
                <a:ext uri="{FF2B5EF4-FFF2-40B4-BE49-F238E27FC236}">
                  <a16:creationId xmlns:a16="http://schemas.microsoft.com/office/drawing/2014/main" id="{FB3ABFD2-ADF1-7F3F-756F-2C24B50C3D8D}"/>
                </a:ext>
              </a:extLst>
            </p:cNvPr>
            <p:cNvGrpSpPr/>
            <p:nvPr/>
          </p:nvGrpSpPr>
          <p:grpSpPr>
            <a:xfrm>
              <a:off x="3946950" y="3122513"/>
              <a:ext cx="1231750" cy="1285500"/>
              <a:chOff x="3946950" y="3122513"/>
              <a:chExt cx="1231750" cy="1285500"/>
            </a:xfrm>
          </p:grpSpPr>
          <p:sp>
            <p:nvSpPr>
              <p:cNvPr id="33" name="Google Shape;2546;p70">
                <a:extLst>
                  <a:ext uri="{FF2B5EF4-FFF2-40B4-BE49-F238E27FC236}">
                    <a16:creationId xmlns:a16="http://schemas.microsoft.com/office/drawing/2014/main" id="{EBD50C2C-DFCB-156C-1BA1-B7285A168AFA}"/>
                  </a:ext>
                </a:extLst>
              </p:cNvPr>
              <p:cNvSpPr/>
              <p:nvPr/>
            </p:nvSpPr>
            <p:spPr>
              <a:xfrm>
                <a:off x="4364750" y="3398088"/>
                <a:ext cx="222700" cy="211025"/>
              </a:xfrm>
              <a:custGeom>
                <a:avLst/>
                <a:gdLst/>
                <a:ahLst/>
                <a:cxnLst/>
                <a:rect l="l" t="t" r="r" b="b"/>
                <a:pathLst>
                  <a:path w="8908" h="8441" extrusionOk="0">
                    <a:moveTo>
                      <a:pt x="1" y="1"/>
                    </a:moveTo>
                    <a:cubicBezTo>
                      <a:pt x="1" y="1"/>
                      <a:pt x="5538" y="8207"/>
                      <a:pt x="8907" y="8440"/>
                    </a:cubicBezTo>
                    <a:lnTo>
                      <a:pt x="8207" y="203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547;p70">
                <a:extLst>
                  <a:ext uri="{FF2B5EF4-FFF2-40B4-BE49-F238E27FC236}">
                    <a16:creationId xmlns:a16="http://schemas.microsoft.com/office/drawing/2014/main" id="{4FDFDBBD-AB8D-C114-BC42-409EE4E80B79}"/>
                  </a:ext>
                </a:extLst>
              </p:cNvPr>
              <p:cNvSpPr/>
              <p:nvPr/>
            </p:nvSpPr>
            <p:spPr>
              <a:xfrm>
                <a:off x="4550725" y="3634938"/>
                <a:ext cx="174325" cy="603775"/>
              </a:xfrm>
              <a:custGeom>
                <a:avLst/>
                <a:gdLst/>
                <a:ahLst/>
                <a:cxnLst/>
                <a:rect l="l" t="t" r="r" b="b"/>
                <a:pathLst>
                  <a:path w="6973" h="24151" extrusionOk="0">
                    <a:moveTo>
                      <a:pt x="1401" y="0"/>
                    </a:moveTo>
                    <a:cubicBezTo>
                      <a:pt x="1401" y="0"/>
                      <a:pt x="0" y="8907"/>
                      <a:pt x="234" y="12042"/>
                    </a:cubicBezTo>
                    <a:cubicBezTo>
                      <a:pt x="434" y="15178"/>
                      <a:pt x="3736" y="24151"/>
                      <a:pt x="3736" y="24151"/>
                    </a:cubicBezTo>
                    <a:lnTo>
                      <a:pt x="5738" y="24084"/>
                    </a:lnTo>
                    <a:cubicBezTo>
                      <a:pt x="5738" y="24084"/>
                      <a:pt x="3670" y="13744"/>
                      <a:pt x="3503" y="12242"/>
                    </a:cubicBezTo>
                    <a:cubicBezTo>
                      <a:pt x="3336" y="10741"/>
                      <a:pt x="6972" y="1201"/>
                      <a:pt x="6972" y="1201"/>
                    </a:cubicBezTo>
                    <a:lnTo>
                      <a:pt x="14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548;p70">
                <a:extLst>
                  <a:ext uri="{FF2B5EF4-FFF2-40B4-BE49-F238E27FC236}">
                    <a16:creationId xmlns:a16="http://schemas.microsoft.com/office/drawing/2014/main" id="{DDF9D9A5-E295-0A32-E223-8DAB8CD4A12D}"/>
                  </a:ext>
                </a:extLst>
              </p:cNvPr>
              <p:cNvSpPr/>
              <p:nvPr/>
            </p:nvSpPr>
            <p:spPr>
              <a:xfrm>
                <a:off x="4562400" y="3623238"/>
                <a:ext cx="223525" cy="221025"/>
              </a:xfrm>
              <a:custGeom>
                <a:avLst/>
                <a:gdLst/>
                <a:ahLst/>
                <a:cxnLst/>
                <a:rect l="l" t="t" r="r" b="b"/>
                <a:pathLst>
                  <a:path w="8941" h="8841" extrusionOk="0">
                    <a:moveTo>
                      <a:pt x="7433" y="0"/>
                    </a:moveTo>
                    <a:cubicBezTo>
                      <a:pt x="5873" y="0"/>
                      <a:pt x="167" y="3804"/>
                      <a:pt x="167" y="3804"/>
                    </a:cubicBezTo>
                    <a:lnTo>
                      <a:pt x="0" y="8040"/>
                    </a:lnTo>
                    <a:lnTo>
                      <a:pt x="4971" y="8841"/>
                    </a:lnTo>
                    <a:cubicBezTo>
                      <a:pt x="4971" y="8841"/>
                      <a:pt x="8940" y="68"/>
                      <a:pt x="7472" y="1"/>
                    </a:cubicBezTo>
                    <a:cubicBezTo>
                      <a:pt x="7460" y="1"/>
                      <a:pt x="7446" y="0"/>
                      <a:pt x="7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49;p70">
                <a:extLst>
                  <a:ext uri="{FF2B5EF4-FFF2-40B4-BE49-F238E27FC236}">
                    <a16:creationId xmlns:a16="http://schemas.microsoft.com/office/drawing/2014/main" id="{965F2051-18D3-1DA3-0251-DCB5340A4D74}"/>
                  </a:ext>
                </a:extLst>
              </p:cNvPr>
              <p:cNvSpPr/>
              <p:nvPr/>
            </p:nvSpPr>
            <p:spPr>
              <a:xfrm>
                <a:off x="4524050" y="4216188"/>
                <a:ext cx="212675" cy="145125"/>
              </a:xfrm>
              <a:custGeom>
                <a:avLst/>
                <a:gdLst/>
                <a:ahLst/>
                <a:cxnLst/>
                <a:rect l="l" t="t" r="r" b="b"/>
                <a:pathLst>
                  <a:path w="8507" h="5805" extrusionOk="0">
                    <a:moveTo>
                      <a:pt x="6805" y="0"/>
                    </a:moveTo>
                    <a:lnTo>
                      <a:pt x="4036" y="1235"/>
                    </a:lnTo>
                    <a:cubicBezTo>
                      <a:pt x="4036" y="1235"/>
                      <a:pt x="1201" y="3169"/>
                      <a:pt x="634" y="4070"/>
                    </a:cubicBezTo>
                    <a:cubicBezTo>
                      <a:pt x="0" y="4937"/>
                      <a:pt x="534" y="5804"/>
                      <a:pt x="534" y="5804"/>
                    </a:cubicBezTo>
                    <a:cubicBezTo>
                      <a:pt x="534" y="5804"/>
                      <a:pt x="3569" y="4837"/>
                      <a:pt x="5737" y="3770"/>
                    </a:cubicBezTo>
                    <a:cubicBezTo>
                      <a:pt x="6171" y="3570"/>
                      <a:pt x="8072" y="3002"/>
                      <a:pt x="8206" y="2602"/>
                    </a:cubicBezTo>
                    <a:cubicBezTo>
                      <a:pt x="8506" y="1802"/>
                      <a:pt x="6805" y="0"/>
                      <a:pt x="68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50;p70">
                <a:extLst>
                  <a:ext uri="{FF2B5EF4-FFF2-40B4-BE49-F238E27FC236}">
                    <a16:creationId xmlns:a16="http://schemas.microsoft.com/office/drawing/2014/main" id="{3E647F82-2569-F9F5-ECE2-7ED6E6F6125D}"/>
                  </a:ext>
                </a:extLst>
              </p:cNvPr>
              <p:cNvSpPr/>
              <p:nvPr/>
            </p:nvSpPr>
            <p:spPr>
              <a:xfrm>
                <a:off x="4566575" y="4176138"/>
                <a:ext cx="80075" cy="168500"/>
              </a:xfrm>
              <a:custGeom>
                <a:avLst/>
                <a:gdLst/>
                <a:ahLst/>
                <a:cxnLst/>
                <a:rect l="l" t="t" r="r" b="b"/>
                <a:pathLst>
                  <a:path w="3203" h="6740" extrusionOk="0">
                    <a:moveTo>
                      <a:pt x="482" y="0"/>
                    </a:moveTo>
                    <a:cubicBezTo>
                      <a:pt x="431" y="0"/>
                      <a:pt x="381" y="11"/>
                      <a:pt x="334" y="35"/>
                    </a:cubicBezTo>
                    <a:cubicBezTo>
                      <a:pt x="134" y="101"/>
                      <a:pt x="0" y="368"/>
                      <a:pt x="67" y="568"/>
                    </a:cubicBezTo>
                    <a:lnTo>
                      <a:pt x="2335" y="6506"/>
                    </a:lnTo>
                    <a:cubicBezTo>
                      <a:pt x="2369" y="6673"/>
                      <a:pt x="2535" y="6739"/>
                      <a:pt x="2702" y="6739"/>
                    </a:cubicBezTo>
                    <a:lnTo>
                      <a:pt x="2869" y="6739"/>
                    </a:lnTo>
                    <a:cubicBezTo>
                      <a:pt x="3102" y="6639"/>
                      <a:pt x="3203" y="6406"/>
                      <a:pt x="3136" y="6206"/>
                    </a:cubicBezTo>
                    <a:lnTo>
                      <a:pt x="868" y="268"/>
                    </a:lnTo>
                    <a:cubicBezTo>
                      <a:pt x="816" y="115"/>
                      <a:pt x="648" y="0"/>
                      <a:pt x="4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551;p70">
                <a:extLst>
                  <a:ext uri="{FF2B5EF4-FFF2-40B4-BE49-F238E27FC236}">
                    <a16:creationId xmlns:a16="http://schemas.microsoft.com/office/drawing/2014/main" id="{B717AAD5-D3F5-D2B9-9313-57B5F531E2D2}"/>
                  </a:ext>
                </a:extLst>
              </p:cNvPr>
              <p:cNvSpPr/>
              <p:nvPr/>
            </p:nvSpPr>
            <p:spPr>
              <a:xfrm>
                <a:off x="4579900" y="4305413"/>
                <a:ext cx="110125" cy="56400"/>
              </a:xfrm>
              <a:custGeom>
                <a:avLst/>
                <a:gdLst/>
                <a:ahLst/>
                <a:cxnLst/>
                <a:rect l="l" t="t" r="r" b="b"/>
                <a:pathLst>
                  <a:path w="4405" h="2256" extrusionOk="0">
                    <a:moveTo>
                      <a:pt x="3853" y="1"/>
                    </a:moveTo>
                    <a:cubicBezTo>
                      <a:pt x="3792" y="1"/>
                      <a:pt x="3730" y="11"/>
                      <a:pt x="3670" y="34"/>
                    </a:cubicBezTo>
                    <a:lnTo>
                      <a:pt x="368" y="1335"/>
                    </a:lnTo>
                    <a:cubicBezTo>
                      <a:pt x="134" y="1402"/>
                      <a:pt x="1" y="1702"/>
                      <a:pt x="101" y="1935"/>
                    </a:cubicBezTo>
                    <a:cubicBezTo>
                      <a:pt x="154" y="2149"/>
                      <a:pt x="357" y="2255"/>
                      <a:pt x="573" y="2255"/>
                    </a:cubicBezTo>
                    <a:cubicBezTo>
                      <a:pt x="627" y="2255"/>
                      <a:pt x="681" y="2249"/>
                      <a:pt x="735" y="2235"/>
                    </a:cubicBezTo>
                    <a:lnTo>
                      <a:pt x="4004" y="935"/>
                    </a:lnTo>
                    <a:cubicBezTo>
                      <a:pt x="4271" y="868"/>
                      <a:pt x="4404" y="568"/>
                      <a:pt x="4304" y="334"/>
                    </a:cubicBezTo>
                    <a:cubicBezTo>
                      <a:pt x="4252" y="127"/>
                      <a:pt x="4060" y="1"/>
                      <a:pt x="38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52;p70">
                <a:extLst>
                  <a:ext uri="{FF2B5EF4-FFF2-40B4-BE49-F238E27FC236}">
                    <a16:creationId xmlns:a16="http://schemas.microsoft.com/office/drawing/2014/main" id="{46D884CA-0B78-EC82-F5FD-02305FCDAE2D}"/>
                  </a:ext>
                </a:extLst>
              </p:cNvPr>
              <p:cNvSpPr/>
              <p:nvPr/>
            </p:nvSpPr>
            <p:spPr>
              <a:xfrm>
                <a:off x="4483175" y="4086088"/>
                <a:ext cx="165150" cy="165150"/>
              </a:xfrm>
              <a:custGeom>
                <a:avLst/>
                <a:gdLst/>
                <a:ahLst/>
                <a:cxnLst/>
                <a:rect l="l" t="t" r="r" b="b"/>
                <a:pathLst>
                  <a:path w="6606" h="6606" extrusionOk="0">
                    <a:moveTo>
                      <a:pt x="3303" y="1"/>
                    </a:moveTo>
                    <a:cubicBezTo>
                      <a:pt x="1468" y="1"/>
                      <a:pt x="1" y="1468"/>
                      <a:pt x="1" y="3303"/>
                    </a:cubicBezTo>
                    <a:cubicBezTo>
                      <a:pt x="1" y="5104"/>
                      <a:pt x="1468" y="6605"/>
                      <a:pt x="3303" y="6605"/>
                    </a:cubicBezTo>
                    <a:cubicBezTo>
                      <a:pt x="5104" y="6605"/>
                      <a:pt x="6605" y="5104"/>
                      <a:pt x="6605" y="3303"/>
                    </a:cubicBezTo>
                    <a:cubicBezTo>
                      <a:pt x="6605" y="1468"/>
                      <a:pt x="5104" y="1"/>
                      <a:pt x="33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53;p70">
                <a:extLst>
                  <a:ext uri="{FF2B5EF4-FFF2-40B4-BE49-F238E27FC236}">
                    <a16:creationId xmlns:a16="http://schemas.microsoft.com/office/drawing/2014/main" id="{652A8055-B479-83FB-03B0-AD4922B8A410}"/>
                  </a:ext>
                </a:extLst>
              </p:cNvPr>
              <p:cNvSpPr/>
              <p:nvPr/>
            </p:nvSpPr>
            <p:spPr>
              <a:xfrm>
                <a:off x="4621600" y="4087138"/>
                <a:ext cx="87600" cy="85500"/>
              </a:xfrm>
              <a:custGeom>
                <a:avLst/>
                <a:gdLst/>
                <a:ahLst/>
                <a:cxnLst/>
                <a:rect l="l" t="t" r="r" b="b"/>
                <a:pathLst>
                  <a:path w="3504" h="3420" extrusionOk="0">
                    <a:moveTo>
                      <a:pt x="3003" y="0"/>
                    </a:moveTo>
                    <a:cubicBezTo>
                      <a:pt x="2878" y="0"/>
                      <a:pt x="2753" y="42"/>
                      <a:pt x="2669" y="125"/>
                    </a:cubicBezTo>
                    <a:lnTo>
                      <a:pt x="168" y="2627"/>
                    </a:lnTo>
                    <a:cubicBezTo>
                      <a:pt x="1" y="2794"/>
                      <a:pt x="1" y="3128"/>
                      <a:pt x="168" y="3294"/>
                    </a:cubicBezTo>
                    <a:cubicBezTo>
                      <a:pt x="251" y="3378"/>
                      <a:pt x="376" y="3419"/>
                      <a:pt x="501" y="3419"/>
                    </a:cubicBezTo>
                    <a:cubicBezTo>
                      <a:pt x="626" y="3419"/>
                      <a:pt x="751" y="3378"/>
                      <a:pt x="835" y="3294"/>
                    </a:cubicBezTo>
                    <a:lnTo>
                      <a:pt x="3337" y="793"/>
                    </a:lnTo>
                    <a:cubicBezTo>
                      <a:pt x="3503" y="592"/>
                      <a:pt x="3503" y="292"/>
                      <a:pt x="3337" y="125"/>
                    </a:cubicBezTo>
                    <a:cubicBezTo>
                      <a:pt x="3253" y="42"/>
                      <a:pt x="3128" y="0"/>
                      <a:pt x="30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554;p70">
                <a:extLst>
                  <a:ext uri="{FF2B5EF4-FFF2-40B4-BE49-F238E27FC236}">
                    <a16:creationId xmlns:a16="http://schemas.microsoft.com/office/drawing/2014/main" id="{DE6FA9C9-20C8-9340-7A0A-24955D4BA6F5}"/>
                  </a:ext>
                </a:extLst>
              </p:cNvPr>
              <p:cNvSpPr/>
              <p:nvPr/>
            </p:nvSpPr>
            <p:spPr>
              <a:xfrm>
                <a:off x="3957800" y="3936813"/>
                <a:ext cx="471200" cy="471200"/>
              </a:xfrm>
              <a:custGeom>
                <a:avLst/>
                <a:gdLst/>
                <a:ahLst/>
                <a:cxnLst/>
                <a:rect l="l" t="t" r="r" b="b"/>
                <a:pathLst>
                  <a:path w="18848" h="18848" fill="none" extrusionOk="0">
                    <a:moveTo>
                      <a:pt x="18847" y="9441"/>
                    </a:moveTo>
                    <a:cubicBezTo>
                      <a:pt x="18847" y="14644"/>
                      <a:pt x="14644" y="18847"/>
                      <a:pt x="9407" y="18847"/>
                    </a:cubicBezTo>
                    <a:cubicBezTo>
                      <a:pt x="4204" y="18847"/>
                      <a:pt x="1" y="14644"/>
                      <a:pt x="1" y="9441"/>
                    </a:cubicBezTo>
                    <a:cubicBezTo>
                      <a:pt x="1" y="4237"/>
                      <a:pt x="4204" y="1"/>
                      <a:pt x="9407" y="1"/>
                    </a:cubicBezTo>
                    <a:cubicBezTo>
                      <a:pt x="14644" y="1"/>
                      <a:pt x="18847" y="4237"/>
                      <a:pt x="18847" y="9441"/>
                    </a:cubicBezTo>
                    <a:close/>
                  </a:path>
                </a:pathLst>
              </a:custGeom>
              <a:noFill/>
              <a:ln w="233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55;p70">
                <a:extLst>
                  <a:ext uri="{FF2B5EF4-FFF2-40B4-BE49-F238E27FC236}">
                    <a16:creationId xmlns:a16="http://schemas.microsoft.com/office/drawing/2014/main" id="{251FFF8A-2D40-3E14-AACE-A03DB3F85F11}"/>
                  </a:ext>
                </a:extLst>
              </p:cNvPr>
              <p:cNvSpPr/>
              <p:nvPr/>
            </p:nvSpPr>
            <p:spPr>
              <a:xfrm>
                <a:off x="4167950" y="4147813"/>
                <a:ext cx="50050" cy="50050"/>
              </a:xfrm>
              <a:custGeom>
                <a:avLst/>
                <a:gdLst/>
                <a:ahLst/>
                <a:cxnLst/>
                <a:rect l="l" t="t" r="r" b="b"/>
                <a:pathLst>
                  <a:path w="2002" h="2002" extrusionOk="0">
                    <a:moveTo>
                      <a:pt x="1001" y="0"/>
                    </a:moveTo>
                    <a:cubicBezTo>
                      <a:pt x="468" y="0"/>
                      <a:pt x="1" y="434"/>
                      <a:pt x="1" y="1001"/>
                    </a:cubicBezTo>
                    <a:cubicBezTo>
                      <a:pt x="1" y="1534"/>
                      <a:pt x="468" y="2001"/>
                      <a:pt x="1001" y="2001"/>
                    </a:cubicBezTo>
                    <a:cubicBezTo>
                      <a:pt x="1568" y="2001"/>
                      <a:pt x="2002" y="1534"/>
                      <a:pt x="2002" y="1001"/>
                    </a:cubicBezTo>
                    <a:cubicBezTo>
                      <a:pt x="2002" y="434"/>
                      <a:pt x="1568" y="0"/>
                      <a:pt x="10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556;p70">
                <a:extLst>
                  <a:ext uri="{FF2B5EF4-FFF2-40B4-BE49-F238E27FC236}">
                    <a16:creationId xmlns:a16="http://schemas.microsoft.com/office/drawing/2014/main" id="{EAD08E11-CC2E-F514-73A6-584D0F091D61}"/>
                  </a:ext>
                </a:extLst>
              </p:cNvPr>
              <p:cNvSpPr/>
              <p:nvPr/>
            </p:nvSpPr>
            <p:spPr>
              <a:xfrm>
                <a:off x="3969475" y="3948488"/>
                <a:ext cx="447850" cy="448675"/>
              </a:xfrm>
              <a:custGeom>
                <a:avLst/>
                <a:gdLst/>
                <a:ahLst/>
                <a:cxnLst/>
                <a:rect l="l" t="t" r="r" b="b"/>
                <a:pathLst>
                  <a:path w="17914" h="17947" extrusionOk="0">
                    <a:moveTo>
                      <a:pt x="8974" y="868"/>
                    </a:moveTo>
                    <a:cubicBezTo>
                      <a:pt x="13410" y="868"/>
                      <a:pt x="17046" y="4504"/>
                      <a:pt x="17046" y="8974"/>
                    </a:cubicBezTo>
                    <a:cubicBezTo>
                      <a:pt x="17046" y="13444"/>
                      <a:pt x="13410" y="17046"/>
                      <a:pt x="8974" y="17046"/>
                    </a:cubicBezTo>
                    <a:cubicBezTo>
                      <a:pt x="4504" y="17046"/>
                      <a:pt x="868" y="13444"/>
                      <a:pt x="868" y="8974"/>
                    </a:cubicBezTo>
                    <a:cubicBezTo>
                      <a:pt x="868" y="4504"/>
                      <a:pt x="4504" y="868"/>
                      <a:pt x="8974" y="868"/>
                    </a:cubicBezTo>
                    <a:close/>
                    <a:moveTo>
                      <a:pt x="8974" y="1"/>
                    </a:moveTo>
                    <a:cubicBezTo>
                      <a:pt x="4003" y="1"/>
                      <a:pt x="1" y="4004"/>
                      <a:pt x="1" y="8974"/>
                    </a:cubicBezTo>
                    <a:cubicBezTo>
                      <a:pt x="1" y="13944"/>
                      <a:pt x="4037" y="17947"/>
                      <a:pt x="8974" y="17947"/>
                    </a:cubicBezTo>
                    <a:cubicBezTo>
                      <a:pt x="13877" y="17947"/>
                      <a:pt x="17913" y="13944"/>
                      <a:pt x="17913" y="8974"/>
                    </a:cubicBezTo>
                    <a:cubicBezTo>
                      <a:pt x="17913" y="4004"/>
                      <a:pt x="13910" y="1"/>
                      <a:pt x="89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557;p70">
                <a:extLst>
                  <a:ext uri="{FF2B5EF4-FFF2-40B4-BE49-F238E27FC236}">
                    <a16:creationId xmlns:a16="http://schemas.microsoft.com/office/drawing/2014/main" id="{BA7B173F-6519-CE6F-563A-5C4EC0EB1183}"/>
                  </a:ext>
                </a:extLst>
              </p:cNvPr>
              <p:cNvSpPr/>
              <p:nvPr/>
            </p:nvSpPr>
            <p:spPr>
              <a:xfrm>
                <a:off x="3946950" y="3899288"/>
                <a:ext cx="490375" cy="154300"/>
              </a:xfrm>
              <a:custGeom>
                <a:avLst/>
                <a:gdLst/>
                <a:ahLst/>
                <a:cxnLst/>
                <a:rect l="l" t="t" r="r" b="b"/>
                <a:pathLst>
                  <a:path w="19615" h="6172" extrusionOk="0">
                    <a:moveTo>
                      <a:pt x="9808" y="1"/>
                    </a:moveTo>
                    <a:cubicBezTo>
                      <a:pt x="5505" y="1"/>
                      <a:pt x="1769" y="2502"/>
                      <a:pt x="1" y="6172"/>
                    </a:cubicBezTo>
                    <a:lnTo>
                      <a:pt x="1202" y="6172"/>
                    </a:lnTo>
                    <a:cubicBezTo>
                      <a:pt x="2870" y="3136"/>
                      <a:pt x="6105" y="1068"/>
                      <a:pt x="9808" y="1068"/>
                    </a:cubicBezTo>
                    <a:cubicBezTo>
                      <a:pt x="13511" y="1068"/>
                      <a:pt x="16780" y="3136"/>
                      <a:pt x="18447" y="6172"/>
                    </a:cubicBezTo>
                    <a:lnTo>
                      <a:pt x="19615" y="6172"/>
                    </a:lnTo>
                    <a:cubicBezTo>
                      <a:pt x="17880" y="2569"/>
                      <a:pt x="14111" y="1"/>
                      <a:pt x="98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58;p70">
                <a:extLst>
                  <a:ext uri="{FF2B5EF4-FFF2-40B4-BE49-F238E27FC236}">
                    <a16:creationId xmlns:a16="http://schemas.microsoft.com/office/drawing/2014/main" id="{1D81E36E-E0F1-FBB5-31C3-3A763C9CE4B0}"/>
                  </a:ext>
                </a:extLst>
              </p:cNvPr>
              <p:cNvSpPr/>
              <p:nvPr/>
            </p:nvSpPr>
            <p:spPr>
              <a:xfrm>
                <a:off x="4688325" y="3899288"/>
                <a:ext cx="490375" cy="154300"/>
              </a:xfrm>
              <a:custGeom>
                <a:avLst/>
                <a:gdLst/>
                <a:ahLst/>
                <a:cxnLst/>
                <a:rect l="l" t="t" r="r" b="b"/>
                <a:pathLst>
                  <a:path w="19615" h="6172" extrusionOk="0">
                    <a:moveTo>
                      <a:pt x="9807" y="1"/>
                    </a:moveTo>
                    <a:cubicBezTo>
                      <a:pt x="5504" y="1"/>
                      <a:pt x="1768" y="2502"/>
                      <a:pt x="0" y="6172"/>
                    </a:cubicBezTo>
                    <a:lnTo>
                      <a:pt x="1168" y="6172"/>
                    </a:lnTo>
                    <a:cubicBezTo>
                      <a:pt x="2836" y="3136"/>
                      <a:pt x="6105" y="1068"/>
                      <a:pt x="9807" y="1068"/>
                    </a:cubicBezTo>
                    <a:cubicBezTo>
                      <a:pt x="13510" y="1068"/>
                      <a:pt x="16779" y="3136"/>
                      <a:pt x="18447" y="6172"/>
                    </a:cubicBezTo>
                    <a:lnTo>
                      <a:pt x="19614" y="6172"/>
                    </a:lnTo>
                    <a:cubicBezTo>
                      <a:pt x="17846" y="2569"/>
                      <a:pt x="14110" y="1"/>
                      <a:pt x="98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59;p70">
                <a:extLst>
                  <a:ext uri="{FF2B5EF4-FFF2-40B4-BE49-F238E27FC236}">
                    <a16:creationId xmlns:a16="http://schemas.microsoft.com/office/drawing/2014/main" id="{7AC625F3-8403-F638-EA30-0D075C7E5328}"/>
                  </a:ext>
                </a:extLst>
              </p:cNvPr>
              <p:cNvSpPr/>
              <p:nvPr/>
            </p:nvSpPr>
            <p:spPr>
              <a:xfrm>
                <a:off x="4696650" y="3936813"/>
                <a:ext cx="471200" cy="471200"/>
              </a:xfrm>
              <a:custGeom>
                <a:avLst/>
                <a:gdLst/>
                <a:ahLst/>
                <a:cxnLst/>
                <a:rect l="l" t="t" r="r" b="b"/>
                <a:pathLst>
                  <a:path w="18848" h="18848" fill="none" extrusionOk="0">
                    <a:moveTo>
                      <a:pt x="18848" y="9441"/>
                    </a:moveTo>
                    <a:cubicBezTo>
                      <a:pt x="18848" y="14644"/>
                      <a:pt x="14645" y="18847"/>
                      <a:pt x="9441" y="18847"/>
                    </a:cubicBezTo>
                    <a:cubicBezTo>
                      <a:pt x="4237" y="18847"/>
                      <a:pt x="1" y="14644"/>
                      <a:pt x="1" y="9441"/>
                    </a:cubicBezTo>
                    <a:cubicBezTo>
                      <a:pt x="1" y="4237"/>
                      <a:pt x="4237" y="1"/>
                      <a:pt x="9441" y="1"/>
                    </a:cubicBezTo>
                    <a:cubicBezTo>
                      <a:pt x="14645" y="1"/>
                      <a:pt x="18848" y="4237"/>
                      <a:pt x="18848" y="9441"/>
                    </a:cubicBezTo>
                    <a:close/>
                  </a:path>
                </a:pathLst>
              </a:custGeom>
              <a:noFill/>
              <a:ln w="233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60;p70">
                <a:extLst>
                  <a:ext uri="{FF2B5EF4-FFF2-40B4-BE49-F238E27FC236}">
                    <a16:creationId xmlns:a16="http://schemas.microsoft.com/office/drawing/2014/main" id="{5F325001-7691-133A-A558-EC909C97F15A}"/>
                  </a:ext>
                </a:extLst>
              </p:cNvPr>
              <p:cNvSpPr/>
              <p:nvPr/>
            </p:nvSpPr>
            <p:spPr>
              <a:xfrm>
                <a:off x="4907650" y="4147813"/>
                <a:ext cx="50050" cy="50050"/>
              </a:xfrm>
              <a:custGeom>
                <a:avLst/>
                <a:gdLst/>
                <a:ahLst/>
                <a:cxnLst/>
                <a:rect l="l" t="t" r="r" b="b"/>
                <a:pathLst>
                  <a:path w="2002" h="2002" extrusionOk="0">
                    <a:moveTo>
                      <a:pt x="1001" y="0"/>
                    </a:moveTo>
                    <a:cubicBezTo>
                      <a:pt x="434" y="0"/>
                      <a:pt x="0" y="434"/>
                      <a:pt x="0" y="1001"/>
                    </a:cubicBezTo>
                    <a:cubicBezTo>
                      <a:pt x="0" y="1534"/>
                      <a:pt x="434" y="2001"/>
                      <a:pt x="1001" y="2001"/>
                    </a:cubicBezTo>
                    <a:cubicBezTo>
                      <a:pt x="1535" y="2001"/>
                      <a:pt x="2002" y="1534"/>
                      <a:pt x="2002" y="1001"/>
                    </a:cubicBezTo>
                    <a:cubicBezTo>
                      <a:pt x="2002" y="434"/>
                      <a:pt x="1535" y="0"/>
                      <a:pt x="10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61;p70">
                <a:extLst>
                  <a:ext uri="{FF2B5EF4-FFF2-40B4-BE49-F238E27FC236}">
                    <a16:creationId xmlns:a16="http://schemas.microsoft.com/office/drawing/2014/main" id="{0F7ECE5A-3E83-AD8E-5786-699A8A2B0988}"/>
                  </a:ext>
                </a:extLst>
              </p:cNvPr>
              <p:cNvSpPr/>
              <p:nvPr/>
            </p:nvSpPr>
            <p:spPr>
              <a:xfrm>
                <a:off x="4707500" y="3948488"/>
                <a:ext cx="447850" cy="448675"/>
              </a:xfrm>
              <a:custGeom>
                <a:avLst/>
                <a:gdLst/>
                <a:ahLst/>
                <a:cxnLst/>
                <a:rect l="l" t="t" r="r" b="b"/>
                <a:pathLst>
                  <a:path w="17914" h="17947" extrusionOk="0">
                    <a:moveTo>
                      <a:pt x="8974" y="868"/>
                    </a:moveTo>
                    <a:cubicBezTo>
                      <a:pt x="13410" y="868"/>
                      <a:pt x="17046" y="4504"/>
                      <a:pt x="17046" y="8974"/>
                    </a:cubicBezTo>
                    <a:cubicBezTo>
                      <a:pt x="17046" y="13444"/>
                      <a:pt x="13410" y="17046"/>
                      <a:pt x="8974" y="17046"/>
                    </a:cubicBezTo>
                    <a:cubicBezTo>
                      <a:pt x="4504" y="17046"/>
                      <a:pt x="868" y="13444"/>
                      <a:pt x="868" y="8974"/>
                    </a:cubicBezTo>
                    <a:cubicBezTo>
                      <a:pt x="868" y="4504"/>
                      <a:pt x="4504" y="868"/>
                      <a:pt x="8974" y="868"/>
                    </a:cubicBezTo>
                    <a:close/>
                    <a:moveTo>
                      <a:pt x="8974" y="1"/>
                    </a:moveTo>
                    <a:cubicBezTo>
                      <a:pt x="4003" y="1"/>
                      <a:pt x="1" y="4004"/>
                      <a:pt x="1" y="8974"/>
                    </a:cubicBezTo>
                    <a:cubicBezTo>
                      <a:pt x="1" y="13944"/>
                      <a:pt x="4037" y="17947"/>
                      <a:pt x="8974" y="17947"/>
                    </a:cubicBezTo>
                    <a:cubicBezTo>
                      <a:pt x="13911" y="17947"/>
                      <a:pt x="17913" y="13944"/>
                      <a:pt x="17913" y="8974"/>
                    </a:cubicBezTo>
                    <a:cubicBezTo>
                      <a:pt x="17913" y="4004"/>
                      <a:pt x="13911" y="1"/>
                      <a:pt x="89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62;p70">
                <a:extLst>
                  <a:ext uri="{FF2B5EF4-FFF2-40B4-BE49-F238E27FC236}">
                    <a16:creationId xmlns:a16="http://schemas.microsoft.com/office/drawing/2014/main" id="{AFDD0130-11B2-3D4B-5303-9151B48AD942}"/>
                  </a:ext>
                </a:extLst>
              </p:cNvPr>
              <p:cNvSpPr/>
              <p:nvPr/>
            </p:nvSpPr>
            <p:spPr>
              <a:xfrm>
                <a:off x="4091225" y="3731888"/>
                <a:ext cx="711375" cy="108225"/>
              </a:xfrm>
              <a:custGeom>
                <a:avLst/>
                <a:gdLst/>
                <a:ahLst/>
                <a:cxnLst/>
                <a:rect l="l" t="t" r="r" b="b"/>
                <a:pathLst>
                  <a:path w="28455" h="4329" extrusionOk="0">
                    <a:moveTo>
                      <a:pt x="455" y="1"/>
                    </a:moveTo>
                    <a:cubicBezTo>
                      <a:pt x="402" y="1"/>
                      <a:pt x="349" y="9"/>
                      <a:pt x="301" y="25"/>
                    </a:cubicBezTo>
                    <a:cubicBezTo>
                      <a:pt x="101" y="125"/>
                      <a:pt x="1" y="359"/>
                      <a:pt x="101" y="592"/>
                    </a:cubicBezTo>
                    <a:cubicBezTo>
                      <a:pt x="201" y="826"/>
                      <a:pt x="1302" y="3194"/>
                      <a:pt x="2869" y="3494"/>
                    </a:cubicBezTo>
                    <a:cubicBezTo>
                      <a:pt x="3150" y="3548"/>
                      <a:pt x="3846" y="3564"/>
                      <a:pt x="4611" y="3564"/>
                    </a:cubicBezTo>
                    <a:cubicBezTo>
                      <a:pt x="5758" y="3564"/>
                      <a:pt x="7059" y="3528"/>
                      <a:pt x="7339" y="3528"/>
                    </a:cubicBezTo>
                    <a:lnTo>
                      <a:pt x="27954" y="4328"/>
                    </a:lnTo>
                    <a:cubicBezTo>
                      <a:pt x="28154" y="4328"/>
                      <a:pt x="28321" y="4128"/>
                      <a:pt x="28388" y="3928"/>
                    </a:cubicBezTo>
                    <a:cubicBezTo>
                      <a:pt x="28454" y="3694"/>
                      <a:pt x="28221" y="3494"/>
                      <a:pt x="28021" y="3494"/>
                    </a:cubicBezTo>
                    <a:lnTo>
                      <a:pt x="7439" y="2694"/>
                    </a:lnTo>
                    <a:lnTo>
                      <a:pt x="7373" y="2694"/>
                    </a:lnTo>
                    <a:cubicBezTo>
                      <a:pt x="6824" y="2730"/>
                      <a:pt x="5753" y="2757"/>
                      <a:pt x="4798" y="2757"/>
                    </a:cubicBezTo>
                    <a:cubicBezTo>
                      <a:pt x="4013" y="2757"/>
                      <a:pt x="3307" y="2739"/>
                      <a:pt x="3036" y="2694"/>
                    </a:cubicBezTo>
                    <a:cubicBezTo>
                      <a:pt x="2035" y="2527"/>
                      <a:pt x="1135" y="859"/>
                      <a:pt x="835" y="259"/>
                    </a:cubicBezTo>
                    <a:cubicBezTo>
                      <a:pt x="784" y="82"/>
                      <a:pt x="619" y="1"/>
                      <a:pt x="4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63;p70">
                <a:extLst>
                  <a:ext uri="{FF2B5EF4-FFF2-40B4-BE49-F238E27FC236}">
                    <a16:creationId xmlns:a16="http://schemas.microsoft.com/office/drawing/2014/main" id="{4FFF796D-B2D0-F04D-402E-1194CB23361A}"/>
                  </a:ext>
                </a:extLst>
              </p:cNvPr>
              <p:cNvSpPr/>
              <p:nvPr/>
            </p:nvSpPr>
            <p:spPr>
              <a:xfrm>
                <a:off x="4398125" y="3568213"/>
                <a:ext cx="369450" cy="487875"/>
              </a:xfrm>
              <a:custGeom>
                <a:avLst/>
                <a:gdLst/>
                <a:ahLst/>
                <a:cxnLst/>
                <a:rect l="l" t="t" r="r" b="b"/>
                <a:pathLst>
                  <a:path w="14778" h="19515" extrusionOk="0">
                    <a:moveTo>
                      <a:pt x="13877" y="1"/>
                    </a:moveTo>
                    <a:lnTo>
                      <a:pt x="7606" y="1635"/>
                    </a:lnTo>
                    <a:cubicBezTo>
                      <a:pt x="7606" y="1635"/>
                      <a:pt x="0" y="9474"/>
                      <a:pt x="234" y="10675"/>
                    </a:cubicBezTo>
                    <a:cubicBezTo>
                      <a:pt x="500" y="11876"/>
                      <a:pt x="8439" y="19515"/>
                      <a:pt x="8439" y="19515"/>
                    </a:cubicBezTo>
                    <a:lnTo>
                      <a:pt x="9907" y="17980"/>
                    </a:lnTo>
                    <a:cubicBezTo>
                      <a:pt x="9907" y="17980"/>
                      <a:pt x="5104" y="12009"/>
                      <a:pt x="4770" y="10842"/>
                    </a:cubicBezTo>
                    <a:cubicBezTo>
                      <a:pt x="4236" y="8907"/>
                      <a:pt x="13009" y="5838"/>
                      <a:pt x="13877" y="3203"/>
                    </a:cubicBezTo>
                    <a:cubicBezTo>
                      <a:pt x="14777" y="601"/>
                      <a:pt x="13877" y="1"/>
                      <a:pt x="13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64;p70">
                <a:extLst>
                  <a:ext uri="{FF2B5EF4-FFF2-40B4-BE49-F238E27FC236}">
                    <a16:creationId xmlns:a16="http://schemas.microsoft.com/office/drawing/2014/main" id="{77DD1EFE-850D-F72F-FCA5-53D94001FC39}"/>
                  </a:ext>
                </a:extLst>
              </p:cNvPr>
              <p:cNvSpPr/>
              <p:nvPr/>
            </p:nvSpPr>
            <p:spPr>
              <a:xfrm>
                <a:off x="4179625" y="3801563"/>
                <a:ext cx="105925" cy="379625"/>
              </a:xfrm>
              <a:custGeom>
                <a:avLst/>
                <a:gdLst/>
                <a:ahLst/>
                <a:cxnLst/>
                <a:rect l="l" t="t" r="r" b="b"/>
                <a:pathLst>
                  <a:path w="4237" h="15185" extrusionOk="0">
                    <a:moveTo>
                      <a:pt x="3807" y="1"/>
                    </a:moveTo>
                    <a:cubicBezTo>
                      <a:pt x="3589" y="1"/>
                      <a:pt x="3432" y="103"/>
                      <a:pt x="3403" y="307"/>
                    </a:cubicBezTo>
                    <a:lnTo>
                      <a:pt x="67" y="14684"/>
                    </a:lnTo>
                    <a:cubicBezTo>
                      <a:pt x="1" y="14917"/>
                      <a:pt x="134" y="15151"/>
                      <a:pt x="334" y="15184"/>
                    </a:cubicBezTo>
                    <a:lnTo>
                      <a:pt x="434" y="15184"/>
                    </a:lnTo>
                    <a:cubicBezTo>
                      <a:pt x="634" y="15184"/>
                      <a:pt x="801" y="15051"/>
                      <a:pt x="834" y="14884"/>
                    </a:cubicBezTo>
                    <a:lnTo>
                      <a:pt x="4170" y="507"/>
                    </a:lnTo>
                    <a:cubicBezTo>
                      <a:pt x="4237" y="240"/>
                      <a:pt x="4103" y="40"/>
                      <a:pt x="3903" y="7"/>
                    </a:cubicBezTo>
                    <a:cubicBezTo>
                      <a:pt x="3870" y="3"/>
                      <a:pt x="3838" y="1"/>
                      <a:pt x="38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65;p70">
                <a:extLst>
                  <a:ext uri="{FF2B5EF4-FFF2-40B4-BE49-F238E27FC236}">
                    <a16:creationId xmlns:a16="http://schemas.microsoft.com/office/drawing/2014/main" id="{627D8D00-5919-DA70-F2F4-EE85B7F3EDB5}"/>
                  </a:ext>
                </a:extLst>
              </p:cNvPr>
              <p:cNvSpPr/>
              <p:nvPr/>
            </p:nvSpPr>
            <p:spPr>
              <a:xfrm>
                <a:off x="4581575" y="3778713"/>
                <a:ext cx="244375" cy="405800"/>
              </a:xfrm>
              <a:custGeom>
                <a:avLst/>
                <a:gdLst/>
                <a:ahLst/>
                <a:cxnLst/>
                <a:rect l="l" t="t" r="r" b="b"/>
                <a:pathLst>
                  <a:path w="9775" h="16232" extrusionOk="0">
                    <a:moveTo>
                      <a:pt x="9343" y="0"/>
                    </a:moveTo>
                    <a:cubicBezTo>
                      <a:pt x="9210" y="0"/>
                      <a:pt x="9073" y="67"/>
                      <a:pt x="9007" y="220"/>
                    </a:cubicBezTo>
                    <a:lnTo>
                      <a:pt x="67" y="15631"/>
                    </a:lnTo>
                    <a:cubicBezTo>
                      <a:pt x="1" y="15798"/>
                      <a:pt x="34" y="16065"/>
                      <a:pt x="234" y="16165"/>
                    </a:cubicBezTo>
                    <a:cubicBezTo>
                      <a:pt x="301" y="16232"/>
                      <a:pt x="368" y="16232"/>
                      <a:pt x="434" y="16232"/>
                    </a:cubicBezTo>
                    <a:cubicBezTo>
                      <a:pt x="568" y="16232"/>
                      <a:pt x="735" y="16132"/>
                      <a:pt x="768" y="15998"/>
                    </a:cubicBezTo>
                    <a:lnTo>
                      <a:pt x="9708" y="587"/>
                    </a:lnTo>
                    <a:cubicBezTo>
                      <a:pt x="9774" y="420"/>
                      <a:pt x="9741" y="154"/>
                      <a:pt x="9541" y="53"/>
                    </a:cubicBezTo>
                    <a:cubicBezTo>
                      <a:pt x="9483" y="19"/>
                      <a:pt x="9414" y="0"/>
                      <a:pt x="93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66;p70">
                <a:extLst>
                  <a:ext uri="{FF2B5EF4-FFF2-40B4-BE49-F238E27FC236}">
                    <a16:creationId xmlns:a16="http://schemas.microsoft.com/office/drawing/2014/main" id="{9D5AB57E-26C6-B44E-0DAE-817E23C7720F}"/>
                  </a:ext>
                </a:extLst>
              </p:cNvPr>
              <p:cNvSpPr/>
              <p:nvPr/>
            </p:nvSpPr>
            <p:spPr>
              <a:xfrm>
                <a:off x="4718100" y="3722113"/>
                <a:ext cx="256275" cy="83925"/>
              </a:xfrm>
              <a:custGeom>
                <a:avLst/>
                <a:gdLst/>
                <a:ahLst/>
                <a:cxnLst/>
                <a:rect l="l" t="t" r="r" b="b"/>
                <a:pathLst>
                  <a:path w="10251" h="3357" extrusionOk="0">
                    <a:moveTo>
                      <a:pt x="7408" y="1"/>
                    </a:moveTo>
                    <a:cubicBezTo>
                      <a:pt x="6171" y="1"/>
                      <a:pt x="6041" y="799"/>
                      <a:pt x="4216" y="799"/>
                    </a:cubicBezTo>
                    <a:cubicBezTo>
                      <a:pt x="4070" y="799"/>
                      <a:pt x="3914" y="794"/>
                      <a:pt x="3746" y="783"/>
                    </a:cubicBezTo>
                    <a:cubicBezTo>
                      <a:pt x="2867" y="738"/>
                      <a:pt x="2185" y="693"/>
                      <a:pt x="1662" y="693"/>
                    </a:cubicBezTo>
                    <a:cubicBezTo>
                      <a:pt x="638" y="693"/>
                      <a:pt x="221" y="866"/>
                      <a:pt x="110" y="1550"/>
                    </a:cubicBezTo>
                    <a:cubicBezTo>
                      <a:pt x="1" y="2454"/>
                      <a:pt x="4294" y="3357"/>
                      <a:pt x="6576" y="3357"/>
                    </a:cubicBezTo>
                    <a:cubicBezTo>
                      <a:pt x="7074" y="3357"/>
                      <a:pt x="7476" y="3314"/>
                      <a:pt x="7716" y="3218"/>
                    </a:cubicBezTo>
                    <a:cubicBezTo>
                      <a:pt x="10251" y="2184"/>
                      <a:pt x="9951" y="349"/>
                      <a:pt x="7983" y="49"/>
                    </a:cubicBezTo>
                    <a:cubicBezTo>
                      <a:pt x="7766" y="16"/>
                      <a:pt x="7577" y="1"/>
                      <a:pt x="7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567;p70">
                <a:extLst>
                  <a:ext uri="{FF2B5EF4-FFF2-40B4-BE49-F238E27FC236}">
                    <a16:creationId xmlns:a16="http://schemas.microsoft.com/office/drawing/2014/main" id="{4858D383-3894-4535-4A4B-E5C998437EC7}"/>
                  </a:ext>
                </a:extLst>
              </p:cNvPr>
              <p:cNvSpPr/>
              <p:nvPr/>
            </p:nvSpPr>
            <p:spPr>
              <a:xfrm>
                <a:off x="4257175" y="3818613"/>
                <a:ext cx="688025" cy="365900"/>
              </a:xfrm>
              <a:custGeom>
                <a:avLst/>
                <a:gdLst/>
                <a:ahLst/>
                <a:cxnLst/>
                <a:rect l="l" t="t" r="r" b="b"/>
                <a:pathLst>
                  <a:path w="27521" h="14636" extrusionOk="0">
                    <a:moveTo>
                      <a:pt x="21256" y="0"/>
                    </a:moveTo>
                    <a:cubicBezTo>
                      <a:pt x="21199" y="0"/>
                      <a:pt x="21141" y="9"/>
                      <a:pt x="21082" y="25"/>
                    </a:cubicBezTo>
                    <a:cubicBezTo>
                      <a:pt x="20882" y="125"/>
                      <a:pt x="20816" y="359"/>
                      <a:pt x="20882" y="559"/>
                    </a:cubicBezTo>
                    <a:lnTo>
                      <a:pt x="26486" y="13802"/>
                    </a:lnTo>
                    <a:lnTo>
                      <a:pt x="26486" y="13802"/>
                    </a:lnTo>
                    <a:lnTo>
                      <a:pt x="12476" y="13602"/>
                    </a:lnTo>
                    <a:lnTo>
                      <a:pt x="735" y="1026"/>
                    </a:lnTo>
                    <a:cubicBezTo>
                      <a:pt x="647" y="956"/>
                      <a:pt x="540" y="913"/>
                      <a:pt x="435" y="913"/>
                    </a:cubicBezTo>
                    <a:cubicBezTo>
                      <a:pt x="340" y="913"/>
                      <a:pt x="246" y="947"/>
                      <a:pt x="168" y="1026"/>
                    </a:cubicBezTo>
                    <a:cubicBezTo>
                      <a:pt x="34" y="1193"/>
                      <a:pt x="1" y="1426"/>
                      <a:pt x="168" y="1626"/>
                    </a:cubicBezTo>
                    <a:lnTo>
                      <a:pt x="11976" y="14336"/>
                    </a:lnTo>
                    <a:cubicBezTo>
                      <a:pt x="12043" y="14402"/>
                      <a:pt x="12143" y="14469"/>
                      <a:pt x="12243" y="14469"/>
                    </a:cubicBezTo>
                    <a:lnTo>
                      <a:pt x="27087" y="14636"/>
                    </a:lnTo>
                    <a:cubicBezTo>
                      <a:pt x="27254" y="14636"/>
                      <a:pt x="27387" y="14569"/>
                      <a:pt x="27420" y="14402"/>
                    </a:cubicBezTo>
                    <a:cubicBezTo>
                      <a:pt x="27520" y="14269"/>
                      <a:pt x="27520" y="14169"/>
                      <a:pt x="27487" y="14035"/>
                    </a:cubicBezTo>
                    <a:lnTo>
                      <a:pt x="21650" y="225"/>
                    </a:lnTo>
                    <a:cubicBezTo>
                      <a:pt x="21574" y="75"/>
                      <a:pt x="21424" y="0"/>
                      <a:pt x="21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568;p70">
                <a:extLst>
                  <a:ext uri="{FF2B5EF4-FFF2-40B4-BE49-F238E27FC236}">
                    <a16:creationId xmlns:a16="http://schemas.microsoft.com/office/drawing/2014/main" id="{0F7C12F1-5BF2-BFF0-E673-F83BE6EAD634}"/>
                  </a:ext>
                </a:extLst>
              </p:cNvPr>
              <p:cNvSpPr/>
              <p:nvPr/>
            </p:nvSpPr>
            <p:spPr>
              <a:xfrm>
                <a:off x="4544875" y="4016038"/>
                <a:ext cx="164325" cy="195175"/>
              </a:xfrm>
              <a:custGeom>
                <a:avLst/>
                <a:gdLst/>
                <a:ahLst/>
                <a:cxnLst/>
                <a:rect l="l" t="t" r="r" b="b"/>
                <a:pathLst>
                  <a:path w="6573" h="7807" extrusionOk="0">
                    <a:moveTo>
                      <a:pt x="4304" y="1"/>
                    </a:moveTo>
                    <a:lnTo>
                      <a:pt x="2236" y="2236"/>
                    </a:lnTo>
                    <a:cubicBezTo>
                      <a:pt x="2236" y="2236"/>
                      <a:pt x="401" y="5138"/>
                      <a:pt x="201" y="6138"/>
                    </a:cubicBezTo>
                    <a:cubicBezTo>
                      <a:pt x="1" y="7172"/>
                      <a:pt x="802" y="7806"/>
                      <a:pt x="802" y="7806"/>
                    </a:cubicBezTo>
                    <a:cubicBezTo>
                      <a:pt x="802" y="7806"/>
                      <a:pt x="3203" y="5771"/>
                      <a:pt x="4738" y="3903"/>
                    </a:cubicBezTo>
                    <a:cubicBezTo>
                      <a:pt x="5038" y="3503"/>
                      <a:pt x="6572" y="2269"/>
                      <a:pt x="6572" y="1835"/>
                    </a:cubicBezTo>
                    <a:cubicBezTo>
                      <a:pt x="6539" y="968"/>
                      <a:pt x="4304" y="1"/>
                      <a:pt x="43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569;p70">
                <a:extLst>
                  <a:ext uri="{FF2B5EF4-FFF2-40B4-BE49-F238E27FC236}">
                    <a16:creationId xmlns:a16="http://schemas.microsoft.com/office/drawing/2014/main" id="{A649D980-5880-11B6-15FD-5E1CB92AC62D}"/>
                  </a:ext>
                </a:extLst>
              </p:cNvPr>
              <p:cNvSpPr/>
              <p:nvPr/>
            </p:nvSpPr>
            <p:spPr>
              <a:xfrm>
                <a:off x="4216325" y="3130413"/>
                <a:ext cx="177650" cy="185075"/>
              </a:xfrm>
              <a:custGeom>
                <a:avLst/>
                <a:gdLst/>
                <a:ahLst/>
                <a:cxnLst/>
                <a:rect l="l" t="t" r="r" b="b"/>
                <a:pathLst>
                  <a:path w="7106" h="7403" extrusionOk="0">
                    <a:moveTo>
                      <a:pt x="3269" y="0"/>
                    </a:moveTo>
                    <a:cubicBezTo>
                      <a:pt x="1635" y="0"/>
                      <a:pt x="834" y="1568"/>
                      <a:pt x="767" y="3569"/>
                    </a:cubicBezTo>
                    <a:lnTo>
                      <a:pt x="0" y="5304"/>
                    </a:lnTo>
                    <a:lnTo>
                      <a:pt x="801" y="5471"/>
                    </a:lnTo>
                    <a:cubicBezTo>
                      <a:pt x="1068" y="6905"/>
                      <a:pt x="1034" y="7239"/>
                      <a:pt x="1635" y="7372"/>
                    </a:cubicBezTo>
                    <a:cubicBezTo>
                      <a:pt x="1736" y="7392"/>
                      <a:pt x="1846" y="7402"/>
                      <a:pt x="1962" y="7402"/>
                    </a:cubicBezTo>
                    <a:cubicBezTo>
                      <a:pt x="3752" y="7402"/>
                      <a:pt x="7105" y="5072"/>
                      <a:pt x="7105" y="3036"/>
                    </a:cubicBezTo>
                    <a:cubicBezTo>
                      <a:pt x="7105" y="868"/>
                      <a:pt x="4970" y="0"/>
                      <a:pt x="32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570;p70">
                <a:extLst>
                  <a:ext uri="{FF2B5EF4-FFF2-40B4-BE49-F238E27FC236}">
                    <a16:creationId xmlns:a16="http://schemas.microsoft.com/office/drawing/2014/main" id="{21C4FCE0-8BB6-E224-7E73-46E4D41E94D2}"/>
                  </a:ext>
                </a:extLst>
              </p:cNvPr>
              <p:cNvSpPr/>
              <p:nvPr/>
            </p:nvSpPr>
            <p:spPr>
              <a:xfrm>
                <a:off x="4348925" y="3248813"/>
                <a:ext cx="397800" cy="360300"/>
              </a:xfrm>
              <a:custGeom>
                <a:avLst/>
                <a:gdLst/>
                <a:ahLst/>
                <a:cxnLst/>
                <a:rect l="l" t="t" r="r" b="b"/>
                <a:pathLst>
                  <a:path w="15912" h="14412" extrusionOk="0">
                    <a:moveTo>
                      <a:pt x="2001" y="1"/>
                    </a:moveTo>
                    <a:cubicBezTo>
                      <a:pt x="2001" y="1"/>
                      <a:pt x="0" y="2069"/>
                      <a:pt x="167" y="3137"/>
                    </a:cubicBezTo>
                    <a:cubicBezTo>
                      <a:pt x="267" y="4204"/>
                      <a:pt x="2068" y="8007"/>
                      <a:pt x="5004" y="9174"/>
                    </a:cubicBezTo>
                    <a:cubicBezTo>
                      <a:pt x="7872" y="10308"/>
                      <a:pt x="9574" y="14411"/>
                      <a:pt x="9574" y="14411"/>
                    </a:cubicBezTo>
                    <a:lnTo>
                      <a:pt x="15911" y="12777"/>
                    </a:lnTo>
                    <a:cubicBezTo>
                      <a:pt x="15911" y="12777"/>
                      <a:pt x="15244" y="10342"/>
                      <a:pt x="11041" y="5672"/>
                    </a:cubicBezTo>
                    <a:cubicBezTo>
                      <a:pt x="6838" y="1002"/>
                      <a:pt x="2001" y="1"/>
                      <a:pt x="20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571;p70">
                <a:extLst>
                  <a:ext uri="{FF2B5EF4-FFF2-40B4-BE49-F238E27FC236}">
                    <a16:creationId xmlns:a16="http://schemas.microsoft.com/office/drawing/2014/main" id="{985665E0-C6C6-F8CB-B0FE-DA16426AC5F5}"/>
                  </a:ext>
                </a:extLst>
              </p:cNvPr>
              <p:cNvSpPr/>
              <p:nvPr/>
            </p:nvSpPr>
            <p:spPr>
              <a:xfrm>
                <a:off x="4125425" y="3323413"/>
                <a:ext cx="326075" cy="503200"/>
              </a:xfrm>
              <a:custGeom>
                <a:avLst/>
                <a:gdLst/>
                <a:ahLst/>
                <a:cxnLst/>
                <a:rect l="l" t="t" r="r" b="b"/>
                <a:pathLst>
                  <a:path w="13043" h="20128" extrusionOk="0">
                    <a:moveTo>
                      <a:pt x="10957" y="0"/>
                    </a:moveTo>
                    <a:cubicBezTo>
                      <a:pt x="9527" y="0"/>
                      <a:pt x="7933" y="4904"/>
                      <a:pt x="6805" y="8158"/>
                    </a:cubicBezTo>
                    <a:cubicBezTo>
                      <a:pt x="5905" y="10827"/>
                      <a:pt x="3036" y="16931"/>
                      <a:pt x="3036" y="16931"/>
                    </a:cubicBezTo>
                    <a:cubicBezTo>
                      <a:pt x="3036" y="16931"/>
                      <a:pt x="0" y="18666"/>
                      <a:pt x="134" y="19666"/>
                    </a:cubicBezTo>
                    <a:cubicBezTo>
                      <a:pt x="173" y="20016"/>
                      <a:pt x="900" y="20128"/>
                      <a:pt x="1665" y="20128"/>
                    </a:cubicBezTo>
                    <a:cubicBezTo>
                      <a:pt x="2216" y="20128"/>
                      <a:pt x="2787" y="20070"/>
                      <a:pt x="3136" y="20000"/>
                    </a:cubicBezTo>
                    <a:cubicBezTo>
                      <a:pt x="3770" y="19867"/>
                      <a:pt x="3870" y="19500"/>
                      <a:pt x="4103" y="19199"/>
                    </a:cubicBezTo>
                    <a:cubicBezTo>
                      <a:pt x="4537" y="18499"/>
                      <a:pt x="4470" y="17698"/>
                      <a:pt x="4470" y="17698"/>
                    </a:cubicBezTo>
                    <a:lnTo>
                      <a:pt x="4418" y="17670"/>
                    </a:lnTo>
                    <a:lnTo>
                      <a:pt x="4418" y="17670"/>
                    </a:lnTo>
                    <a:cubicBezTo>
                      <a:pt x="5099" y="16674"/>
                      <a:pt x="7559" y="12982"/>
                      <a:pt x="9240" y="9192"/>
                    </a:cubicBezTo>
                    <a:cubicBezTo>
                      <a:pt x="11175" y="4789"/>
                      <a:pt x="13043" y="486"/>
                      <a:pt x="11108" y="19"/>
                    </a:cubicBezTo>
                    <a:cubicBezTo>
                      <a:pt x="11058" y="7"/>
                      <a:pt x="11008" y="0"/>
                      <a:pt x="109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572;p70">
                <a:extLst>
                  <a:ext uri="{FF2B5EF4-FFF2-40B4-BE49-F238E27FC236}">
                    <a16:creationId xmlns:a16="http://schemas.microsoft.com/office/drawing/2014/main" id="{1A574AAE-0780-CE5A-A3E5-A9EBFE82C61E}"/>
                  </a:ext>
                </a:extLst>
              </p:cNvPr>
              <p:cNvSpPr/>
              <p:nvPr/>
            </p:nvSpPr>
            <p:spPr>
              <a:xfrm>
                <a:off x="4304725" y="3232138"/>
                <a:ext cx="95925" cy="94225"/>
              </a:xfrm>
              <a:custGeom>
                <a:avLst/>
                <a:gdLst/>
                <a:ahLst/>
                <a:cxnLst/>
                <a:rect l="l" t="t" r="r" b="b"/>
                <a:pathLst>
                  <a:path w="3837" h="3769" extrusionOk="0">
                    <a:moveTo>
                      <a:pt x="2502" y="1"/>
                    </a:moveTo>
                    <a:lnTo>
                      <a:pt x="0" y="2669"/>
                    </a:lnTo>
                    <a:cubicBezTo>
                      <a:pt x="0" y="2669"/>
                      <a:pt x="1635" y="2970"/>
                      <a:pt x="1901" y="3670"/>
                    </a:cubicBezTo>
                    <a:cubicBezTo>
                      <a:pt x="1923" y="3738"/>
                      <a:pt x="1957" y="3769"/>
                      <a:pt x="2001" y="3769"/>
                    </a:cubicBezTo>
                    <a:cubicBezTo>
                      <a:pt x="2435" y="3769"/>
                      <a:pt x="3836" y="801"/>
                      <a:pt x="3836" y="801"/>
                    </a:cubicBezTo>
                    <a:lnTo>
                      <a:pt x="2502" y="1"/>
                    </a:lnTo>
                    <a:close/>
                  </a:path>
                </a:pathLst>
              </a:custGeom>
              <a:solidFill>
                <a:srgbClr val="F2B3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573;p70">
                <a:extLst>
                  <a:ext uri="{FF2B5EF4-FFF2-40B4-BE49-F238E27FC236}">
                    <a16:creationId xmlns:a16="http://schemas.microsoft.com/office/drawing/2014/main" id="{DE9C968E-46B8-7810-D74B-954EE27AF175}"/>
                  </a:ext>
                </a:extLst>
              </p:cNvPr>
              <p:cNvSpPr/>
              <p:nvPr/>
            </p:nvSpPr>
            <p:spPr>
              <a:xfrm>
                <a:off x="4299700" y="3206738"/>
                <a:ext cx="40900" cy="58800"/>
              </a:xfrm>
              <a:custGeom>
                <a:avLst/>
                <a:gdLst/>
                <a:ahLst/>
                <a:cxnLst/>
                <a:rect l="l" t="t" r="r" b="b"/>
                <a:pathLst>
                  <a:path w="1636" h="2352" extrusionOk="0">
                    <a:moveTo>
                      <a:pt x="913" y="0"/>
                    </a:moveTo>
                    <a:cubicBezTo>
                      <a:pt x="800" y="0"/>
                      <a:pt x="674" y="26"/>
                      <a:pt x="535" y="83"/>
                    </a:cubicBezTo>
                    <a:cubicBezTo>
                      <a:pt x="201" y="250"/>
                      <a:pt x="301" y="350"/>
                      <a:pt x="301" y="983"/>
                    </a:cubicBezTo>
                    <a:cubicBezTo>
                      <a:pt x="301" y="1617"/>
                      <a:pt x="1" y="2351"/>
                      <a:pt x="368" y="2351"/>
                    </a:cubicBezTo>
                    <a:cubicBezTo>
                      <a:pt x="768" y="2351"/>
                      <a:pt x="1635" y="1617"/>
                      <a:pt x="1635" y="983"/>
                    </a:cubicBezTo>
                    <a:cubicBezTo>
                      <a:pt x="1635" y="470"/>
                      <a:pt x="1395" y="0"/>
                      <a:pt x="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574;p70">
                <a:extLst>
                  <a:ext uri="{FF2B5EF4-FFF2-40B4-BE49-F238E27FC236}">
                    <a16:creationId xmlns:a16="http://schemas.microsoft.com/office/drawing/2014/main" id="{79B08F00-81B2-0FF6-06D4-B397EBC90405}"/>
                  </a:ext>
                </a:extLst>
              </p:cNvPr>
              <p:cNvSpPr/>
              <p:nvPr/>
            </p:nvSpPr>
            <p:spPr>
              <a:xfrm>
                <a:off x="4308050" y="3252163"/>
                <a:ext cx="15025" cy="14200"/>
              </a:xfrm>
              <a:custGeom>
                <a:avLst/>
                <a:gdLst/>
                <a:ahLst/>
                <a:cxnLst/>
                <a:rect l="l" t="t" r="r" b="b"/>
                <a:pathLst>
                  <a:path w="601" h="568" extrusionOk="0">
                    <a:moveTo>
                      <a:pt x="301" y="0"/>
                    </a:moveTo>
                    <a:cubicBezTo>
                      <a:pt x="134" y="0"/>
                      <a:pt x="1" y="134"/>
                      <a:pt x="1" y="301"/>
                    </a:cubicBezTo>
                    <a:cubicBezTo>
                      <a:pt x="1" y="467"/>
                      <a:pt x="134" y="567"/>
                      <a:pt x="301" y="567"/>
                    </a:cubicBezTo>
                    <a:cubicBezTo>
                      <a:pt x="468" y="567"/>
                      <a:pt x="601" y="467"/>
                      <a:pt x="601" y="301"/>
                    </a:cubicBezTo>
                    <a:cubicBezTo>
                      <a:pt x="601" y="134"/>
                      <a:pt x="468" y="0"/>
                      <a:pt x="3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575;p70">
                <a:extLst>
                  <a:ext uri="{FF2B5EF4-FFF2-40B4-BE49-F238E27FC236}">
                    <a16:creationId xmlns:a16="http://schemas.microsoft.com/office/drawing/2014/main" id="{B90BCCB0-7578-27D4-F1A7-118B1DCB37E1}"/>
                  </a:ext>
                </a:extLst>
              </p:cNvPr>
              <p:cNvSpPr/>
              <p:nvPr/>
            </p:nvSpPr>
            <p:spPr>
              <a:xfrm>
                <a:off x="4383950" y="3311363"/>
                <a:ext cx="155950" cy="129300"/>
              </a:xfrm>
              <a:custGeom>
                <a:avLst/>
                <a:gdLst/>
                <a:ahLst/>
                <a:cxnLst/>
                <a:rect l="l" t="t" r="r" b="b"/>
                <a:pathLst>
                  <a:path w="6238" h="5172" fill="none" extrusionOk="0">
                    <a:moveTo>
                      <a:pt x="6238" y="5171"/>
                    </a:moveTo>
                    <a:cubicBezTo>
                      <a:pt x="6238" y="5171"/>
                      <a:pt x="4336" y="3003"/>
                      <a:pt x="3069" y="1569"/>
                    </a:cubicBezTo>
                    <a:cubicBezTo>
                      <a:pt x="1735" y="101"/>
                      <a:pt x="0" y="1"/>
                      <a:pt x="0" y="1"/>
                    </a:cubicBezTo>
                  </a:path>
                </a:pathLst>
              </a:custGeom>
              <a:solidFill>
                <a:schemeClr val="dk2"/>
              </a:solidFill>
              <a:ln w="20850" cap="flat" cmpd="sng">
                <a:solidFill>
                  <a:schemeClr val="dk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576;p70">
                <a:extLst>
                  <a:ext uri="{FF2B5EF4-FFF2-40B4-BE49-F238E27FC236}">
                    <a16:creationId xmlns:a16="http://schemas.microsoft.com/office/drawing/2014/main" id="{6B195B28-38EA-BE7D-A40C-660D04D7A3EE}"/>
                  </a:ext>
                </a:extLst>
              </p:cNvPr>
              <p:cNvSpPr/>
              <p:nvPr/>
            </p:nvSpPr>
            <p:spPr>
              <a:xfrm>
                <a:off x="4423125" y="3393088"/>
                <a:ext cx="339450" cy="225350"/>
              </a:xfrm>
              <a:custGeom>
                <a:avLst/>
                <a:gdLst/>
                <a:ahLst/>
                <a:cxnLst/>
                <a:rect l="l" t="t" r="r" b="b"/>
                <a:pathLst>
                  <a:path w="13578" h="9014" extrusionOk="0">
                    <a:moveTo>
                      <a:pt x="8540" y="1"/>
                    </a:moveTo>
                    <a:cubicBezTo>
                      <a:pt x="6672" y="1468"/>
                      <a:pt x="1" y="3170"/>
                      <a:pt x="1" y="3170"/>
                    </a:cubicBezTo>
                    <a:cubicBezTo>
                      <a:pt x="1" y="3170"/>
                      <a:pt x="3503" y="8840"/>
                      <a:pt x="5571" y="9007"/>
                    </a:cubicBezTo>
                    <a:cubicBezTo>
                      <a:pt x="5640" y="9011"/>
                      <a:pt x="5713" y="9014"/>
                      <a:pt x="5789" y="9014"/>
                    </a:cubicBezTo>
                    <a:cubicBezTo>
                      <a:pt x="8079" y="9014"/>
                      <a:pt x="13577" y="7139"/>
                      <a:pt x="13577" y="7139"/>
                    </a:cubicBezTo>
                    <a:cubicBezTo>
                      <a:pt x="13577" y="5505"/>
                      <a:pt x="8540" y="1"/>
                      <a:pt x="8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577;p70">
                <a:extLst>
                  <a:ext uri="{FF2B5EF4-FFF2-40B4-BE49-F238E27FC236}">
                    <a16:creationId xmlns:a16="http://schemas.microsoft.com/office/drawing/2014/main" id="{F173884E-358C-CA18-4C91-FA61B9C24B01}"/>
                  </a:ext>
                </a:extLst>
              </p:cNvPr>
              <p:cNvSpPr/>
              <p:nvPr/>
            </p:nvSpPr>
            <p:spPr>
              <a:xfrm>
                <a:off x="4481500" y="3549888"/>
                <a:ext cx="352775" cy="248525"/>
              </a:xfrm>
              <a:custGeom>
                <a:avLst/>
                <a:gdLst/>
                <a:ahLst/>
                <a:cxnLst/>
                <a:rect l="l" t="t" r="r" b="b"/>
                <a:pathLst>
                  <a:path w="14111" h="9941" extrusionOk="0">
                    <a:moveTo>
                      <a:pt x="10201" y="1"/>
                    </a:moveTo>
                    <a:cubicBezTo>
                      <a:pt x="7954" y="1"/>
                      <a:pt x="2703" y="2101"/>
                      <a:pt x="2703" y="2101"/>
                    </a:cubicBezTo>
                    <a:lnTo>
                      <a:pt x="1" y="6605"/>
                    </a:lnTo>
                    <a:lnTo>
                      <a:pt x="5838" y="9940"/>
                    </a:lnTo>
                    <a:cubicBezTo>
                      <a:pt x="5838" y="9940"/>
                      <a:pt x="14111" y="2735"/>
                      <a:pt x="11042" y="200"/>
                    </a:cubicBezTo>
                    <a:cubicBezTo>
                      <a:pt x="10874" y="60"/>
                      <a:pt x="10580" y="1"/>
                      <a:pt x="10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578;p70">
                <a:extLst>
                  <a:ext uri="{FF2B5EF4-FFF2-40B4-BE49-F238E27FC236}">
                    <a16:creationId xmlns:a16="http://schemas.microsoft.com/office/drawing/2014/main" id="{FAC7841C-72CE-F853-752A-9498D314F8E8}"/>
                  </a:ext>
                </a:extLst>
              </p:cNvPr>
              <p:cNvSpPr/>
              <p:nvPr/>
            </p:nvSpPr>
            <p:spPr>
              <a:xfrm>
                <a:off x="4244675" y="3122513"/>
                <a:ext cx="187650" cy="352275"/>
              </a:xfrm>
              <a:custGeom>
                <a:avLst/>
                <a:gdLst/>
                <a:ahLst/>
                <a:cxnLst/>
                <a:rect l="l" t="t" r="r" b="b"/>
                <a:pathLst>
                  <a:path w="7506" h="14091" extrusionOk="0">
                    <a:moveTo>
                      <a:pt x="2933" y="1"/>
                    </a:moveTo>
                    <a:cubicBezTo>
                      <a:pt x="2083" y="1"/>
                      <a:pt x="1107" y="293"/>
                      <a:pt x="0" y="1017"/>
                    </a:cubicBezTo>
                    <a:cubicBezTo>
                      <a:pt x="0" y="1017"/>
                      <a:pt x="1301" y="3785"/>
                      <a:pt x="2702" y="4886"/>
                    </a:cubicBezTo>
                    <a:cubicBezTo>
                      <a:pt x="4137" y="6020"/>
                      <a:pt x="2636" y="5520"/>
                      <a:pt x="2402" y="7054"/>
                    </a:cubicBezTo>
                    <a:cubicBezTo>
                      <a:pt x="2235" y="8622"/>
                      <a:pt x="3069" y="8856"/>
                      <a:pt x="3069" y="8856"/>
                    </a:cubicBezTo>
                    <a:cubicBezTo>
                      <a:pt x="3069" y="8856"/>
                      <a:pt x="1735" y="9389"/>
                      <a:pt x="1835" y="10657"/>
                    </a:cubicBezTo>
                    <a:cubicBezTo>
                      <a:pt x="1888" y="11629"/>
                      <a:pt x="2291" y="11732"/>
                      <a:pt x="2461" y="11732"/>
                    </a:cubicBezTo>
                    <a:cubicBezTo>
                      <a:pt x="2507" y="11732"/>
                      <a:pt x="2536" y="11724"/>
                      <a:pt x="2536" y="11724"/>
                    </a:cubicBezTo>
                    <a:lnTo>
                      <a:pt x="2536" y="11724"/>
                    </a:lnTo>
                    <a:cubicBezTo>
                      <a:pt x="2535" y="11724"/>
                      <a:pt x="1702" y="13726"/>
                      <a:pt x="2302" y="14059"/>
                    </a:cubicBezTo>
                    <a:cubicBezTo>
                      <a:pt x="2338" y="14081"/>
                      <a:pt x="2380" y="14091"/>
                      <a:pt x="2427" y="14091"/>
                    </a:cubicBezTo>
                    <a:cubicBezTo>
                      <a:pt x="3109" y="14091"/>
                      <a:pt x="4804" y="11929"/>
                      <a:pt x="4804" y="11024"/>
                    </a:cubicBezTo>
                    <a:lnTo>
                      <a:pt x="4804" y="10090"/>
                    </a:lnTo>
                    <a:cubicBezTo>
                      <a:pt x="4804" y="10090"/>
                      <a:pt x="6705" y="9189"/>
                      <a:pt x="6338" y="8055"/>
                    </a:cubicBezTo>
                    <a:lnTo>
                      <a:pt x="5971" y="6921"/>
                    </a:lnTo>
                    <a:cubicBezTo>
                      <a:pt x="5971" y="6921"/>
                      <a:pt x="7506" y="6087"/>
                      <a:pt x="7506" y="4920"/>
                    </a:cubicBezTo>
                    <a:cubicBezTo>
                      <a:pt x="7506" y="4000"/>
                      <a:pt x="6079" y="1"/>
                      <a:pt x="29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Rounded Rectangle 1">
            <a:extLst>
              <a:ext uri="{FF2B5EF4-FFF2-40B4-BE49-F238E27FC236}">
                <a16:creationId xmlns:a16="http://schemas.microsoft.com/office/drawing/2014/main" id="{C9F87D3C-5A23-F7DE-A1B0-9FC5BDAE0D31}"/>
              </a:ext>
            </a:extLst>
          </p:cNvPr>
          <p:cNvSpPr/>
          <p:nvPr/>
        </p:nvSpPr>
        <p:spPr>
          <a:xfrm>
            <a:off x="1582928" y="1065566"/>
            <a:ext cx="7209406" cy="2149478"/>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auto" latinLnBrk="0" hangingPunct="1">
              <a:lnSpc>
                <a:spcPct val="150000"/>
              </a:lnSpc>
              <a:spcBef>
                <a:spcPts val="0"/>
              </a:spcBef>
              <a:spcAft>
                <a:spcPts val="0"/>
              </a:spcAft>
              <a:buClr>
                <a:srgbClr val="092242"/>
              </a:buClr>
              <a:buSzPts val="1600"/>
              <a:buFont typeface="Arial" panose="020B0604020202020204" pitchFamily="34" charset="0"/>
              <a:buChar char="•"/>
              <a:tabLst/>
              <a:defRPr/>
            </a:pPr>
            <a:r>
              <a:rPr kumimoji="0" lang="en-US" sz="1050" b="0" i="0" u="none" strike="noStrike" kern="0" cap="none" spc="0" normalizeH="0" baseline="0" noProof="0" dirty="0">
                <a:ln>
                  <a:noFill/>
                </a:ln>
                <a:solidFill>
                  <a:srgbClr val="092242"/>
                </a:solidFill>
                <a:effectLst/>
                <a:uLnTx/>
                <a:uFillTx/>
                <a:latin typeface="Kanit Light"/>
                <a:cs typeface="Kanit Light"/>
                <a:sym typeface="Kanit Light"/>
              </a:rPr>
              <a:t>Acknowledging the </a:t>
            </a:r>
            <a:r>
              <a:rPr kumimoji="0" lang="en-US" sz="1050" b="1" i="0" u="none" strike="noStrike" kern="0" cap="none" spc="0" normalizeH="0" baseline="0" noProof="0" dirty="0">
                <a:ln>
                  <a:noFill/>
                </a:ln>
                <a:solidFill>
                  <a:srgbClr val="092242"/>
                </a:solidFill>
                <a:effectLst/>
                <a:uLnTx/>
                <a:uFillTx/>
                <a:latin typeface="Kanit Light"/>
                <a:cs typeface="Kanit Light"/>
                <a:sym typeface="Kanit Light"/>
              </a:rPr>
              <a:t>superior profitability of annual members over casual riders</a:t>
            </a:r>
            <a:r>
              <a:rPr kumimoji="0" lang="en-US" sz="1050" b="0" i="0" u="none" strike="noStrike" kern="0" cap="none" spc="0" normalizeH="0" baseline="0" noProof="0" dirty="0">
                <a:ln>
                  <a:noFill/>
                </a:ln>
                <a:solidFill>
                  <a:srgbClr val="092242"/>
                </a:solidFill>
                <a:effectLst/>
                <a:uLnTx/>
                <a:uFillTx/>
                <a:latin typeface="Kanit Light"/>
                <a:cs typeface="Kanit Light"/>
                <a:sym typeface="Kanit Light"/>
              </a:rPr>
              <a:t>, </a:t>
            </a:r>
            <a:r>
              <a:rPr kumimoji="0" lang="en-US" sz="1050" i="0" u="none" strike="noStrike" kern="0" cap="none" spc="0" normalizeH="0" baseline="0" noProof="0" dirty="0">
                <a:ln>
                  <a:noFill/>
                </a:ln>
                <a:solidFill>
                  <a:srgbClr val="092242"/>
                </a:solidFill>
                <a:effectLst/>
                <a:uLnTx/>
                <a:uFillTx/>
                <a:latin typeface="Kanit Light"/>
                <a:cs typeface="Kanit Light"/>
                <a:sym typeface="Kanit Light"/>
              </a:rPr>
              <a:t>Cyclistic's marketing manager, Moreno, </a:t>
            </a:r>
            <a:r>
              <a:rPr kumimoji="0" lang="en-US" sz="1050" b="1" i="0" u="none" strike="noStrike" kern="0" cap="none" spc="0" normalizeH="0" baseline="0" noProof="0" dirty="0">
                <a:ln>
                  <a:noFill/>
                </a:ln>
                <a:solidFill>
                  <a:srgbClr val="092242"/>
                </a:solidFill>
                <a:effectLst/>
                <a:uLnTx/>
                <a:uFillTx/>
                <a:latin typeface="Kanit Light"/>
                <a:cs typeface="Kanit Light"/>
                <a:sym typeface="Kanit Light"/>
              </a:rPr>
              <a:t>aims to pivot towards maximizing annual membership subscriptions for future growth</a:t>
            </a:r>
            <a:r>
              <a:rPr kumimoji="0" lang="en-US" sz="1050" b="0" i="0" u="none" strike="noStrike" kern="0" cap="none" spc="0" normalizeH="0" baseline="0" noProof="0" dirty="0">
                <a:ln>
                  <a:noFill/>
                </a:ln>
                <a:solidFill>
                  <a:srgbClr val="092242"/>
                </a:solidFill>
                <a:effectLst/>
                <a:uLnTx/>
                <a:uFillTx/>
                <a:latin typeface="Kanit Light"/>
                <a:cs typeface="Kanit Light"/>
                <a:sym typeface="Kanit Light"/>
              </a:rPr>
              <a:t>. The objective is to convert casual riders into annual members by leveraging their existing familiarity with the Cyclistic program. </a:t>
            </a:r>
          </a:p>
          <a:p>
            <a:pPr marL="171450" marR="0" lvl="0" indent="-171450" algn="l" defTabSz="914400" rtl="0" eaLnBrk="1" fontAlgn="auto" latinLnBrk="0" hangingPunct="1">
              <a:lnSpc>
                <a:spcPct val="150000"/>
              </a:lnSpc>
              <a:spcBef>
                <a:spcPts val="0"/>
              </a:spcBef>
              <a:spcAft>
                <a:spcPts val="0"/>
              </a:spcAft>
              <a:buClr>
                <a:srgbClr val="092242"/>
              </a:buClr>
              <a:buSzPts val="1600"/>
              <a:buFont typeface="Arial" panose="020B0604020202020204" pitchFamily="34" charset="0"/>
              <a:buChar char="•"/>
              <a:tabLst/>
              <a:defRPr/>
            </a:pPr>
            <a:endParaRPr kumimoji="0" lang="en-US" sz="1050" b="0" i="0" u="none" strike="noStrike" kern="0" cap="none" spc="0" normalizeH="0" baseline="0" noProof="0" dirty="0">
              <a:ln>
                <a:noFill/>
              </a:ln>
              <a:solidFill>
                <a:srgbClr val="092242"/>
              </a:solidFill>
              <a:effectLst/>
              <a:uLnTx/>
              <a:uFillTx/>
              <a:latin typeface="Kanit Light"/>
              <a:cs typeface="Kanit Light"/>
              <a:sym typeface="Kanit Light"/>
            </a:endParaRPr>
          </a:p>
          <a:p>
            <a:pPr marL="171450" marR="0" lvl="0" indent="-171450" algn="l" defTabSz="914400" rtl="0" eaLnBrk="1" fontAlgn="auto" latinLnBrk="0" hangingPunct="1">
              <a:lnSpc>
                <a:spcPct val="150000"/>
              </a:lnSpc>
              <a:spcBef>
                <a:spcPts val="0"/>
              </a:spcBef>
              <a:spcAft>
                <a:spcPts val="0"/>
              </a:spcAft>
              <a:buClr>
                <a:srgbClr val="092242"/>
              </a:buClr>
              <a:buSzPts val="1600"/>
              <a:buFont typeface="Arial" panose="020B0604020202020204" pitchFamily="34" charset="0"/>
              <a:buChar char="•"/>
              <a:tabLst/>
              <a:defRPr/>
            </a:pPr>
            <a:r>
              <a:rPr kumimoji="0" lang="en-US" sz="1050" b="0" i="0" u="none" strike="noStrike" kern="0" cap="none" spc="0" normalizeH="0" baseline="0" noProof="0" dirty="0">
                <a:ln>
                  <a:noFill/>
                </a:ln>
                <a:solidFill>
                  <a:srgbClr val="092242"/>
                </a:solidFill>
                <a:effectLst/>
                <a:uLnTx/>
                <a:uFillTx/>
                <a:latin typeface="Kanit Light"/>
                <a:cs typeface="Kanit Light"/>
                <a:sym typeface="Kanit Light"/>
              </a:rPr>
              <a:t>To accomplish this, Moreno's team seeks to delve into the distinctions </a:t>
            </a:r>
            <a:r>
              <a:rPr kumimoji="0" lang="en-US" sz="1050" b="1" i="0" u="none" strike="noStrike" kern="0" cap="none" spc="0" normalizeH="0" baseline="0" noProof="0" dirty="0">
                <a:ln>
                  <a:noFill/>
                </a:ln>
                <a:solidFill>
                  <a:srgbClr val="092242"/>
                </a:solidFill>
                <a:effectLst/>
                <a:uLnTx/>
                <a:uFillTx/>
                <a:latin typeface="Kanit Light"/>
                <a:cs typeface="Kanit Light"/>
                <a:sym typeface="Kanit Light"/>
              </a:rPr>
              <a:t>between annual members and casual riders</a:t>
            </a:r>
            <a:r>
              <a:rPr kumimoji="0" lang="en-US" sz="1050" b="0" i="0" u="none" strike="noStrike" kern="0" cap="none" spc="0" normalizeH="0" baseline="0" noProof="0" dirty="0">
                <a:ln>
                  <a:noFill/>
                </a:ln>
                <a:solidFill>
                  <a:srgbClr val="092242"/>
                </a:solidFill>
                <a:effectLst/>
                <a:uLnTx/>
                <a:uFillTx/>
                <a:latin typeface="Kanit Light"/>
                <a:cs typeface="Kanit Light"/>
                <a:sym typeface="Kanit Light"/>
              </a:rPr>
              <a:t>, unearth the </a:t>
            </a:r>
            <a:r>
              <a:rPr kumimoji="0" lang="en-US" sz="1050" b="1" i="0" u="none" strike="noStrike" kern="0" cap="none" spc="0" normalizeH="0" baseline="0" noProof="0" dirty="0">
                <a:ln>
                  <a:noFill/>
                </a:ln>
                <a:solidFill>
                  <a:srgbClr val="092242"/>
                </a:solidFill>
                <a:effectLst/>
                <a:uLnTx/>
                <a:uFillTx/>
                <a:latin typeface="Kanit Light"/>
                <a:cs typeface="Kanit Light"/>
                <a:sym typeface="Kanit Light"/>
              </a:rPr>
              <a:t>motivations prompting casual riders to purchase memberships</a:t>
            </a:r>
            <a:r>
              <a:rPr kumimoji="0" lang="en-US" sz="1050" b="0" i="0" u="none" strike="noStrike" kern="0" cap="none" spc="0" normalizeH="0" baseline="0" noProof="0" dirty="0">
                <a:ln>
                  <a:noFill/>
                </a:ln>
                <a:solidFill>
                  <a:srgbClr val="092242"/>
                </a:solidFill>
                <a:effectLst/>
                <a:uLnTx/>
                <a:uFillTx/>
                <a:latin typeface="Kanit Light"/>
                <a:cs typeface="Kanit Light"/>
                <a:sym typeface="Kanit Light"/>
              </a:rPr>
              <a:t>, and evaluate the potential impact of digital media on marketing strategies. Through a comprehensive analysis of Cyclistic's historical bike trip data, the team aims to extract actionable insights to inform their marketing endeavors.</a:t>
            </a:r>
          </a:p>
        </p:txBody>
      </p:sp>
    </p:spTree>
    <p:extLst>
      <p:ext uri="{BB962C8B-B14F-4D97-AF65-F5344CB8AC3E}">
        <p14:creationId xmlns:p14="http://schemas.microsoft.com/office/powerpoint/2010/main" val="4240032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9870FB-B5E6-01B7-7558-0709455E70FB}"/>
              </a:ext>
            </a:extLst>
          </p:cNvPr>
          <p:cNvSpPr>
            <a:spLocks noGrp="1"/>
          </p:cNvSpPr>
          <p:nvPr>
            <p:ph type="title"/>
          </p:nvPr>
        </p:nvSpPr>
        <p:spPr>
          <a:xfrm>
            <a:off x="1498734" y="331650"/>
            <a:ext cx="5339114" cy="695148"/>
          </a:xfrm>
        </p:spPr>
        <p:txBody>
          <a:bodyPr/>
          <a:lstStyle/>
          <a:p>
            <a:r>
              <a:rPr lang="en-US" dirty="0"/>
              <a:t>Exploring Cyclistic Bike Types</a:t>
            </a:r>
          </a:p>
        </p:txBody>
      </p:sp>
      <p:sp>
        <p:nvSpPr>
          <p:cNvPr id="23" name="Round Same Side Corner Rectangle 22">
            <a:extLst>
              <a:ext uri="{FF2B5EF4-FFF2-40B4-BE49-F238E27FC236}">
                <a16:creationId xmlns:a16="http://schemas.microsoft.com/office/drawing/2014/main" id="{02CE62F5-1FA5-606F-3B0C-4508AAD3092D}"/>
              </a:ext>
            </a:extLst>
          </p:cNvPr>
          <p:cNvSpPr/>
          <p:nvPr/>
        </p:nvSpPr>
        <p:spPr>
          <a:xfrm rot="5400000">
            <a:off x="4669906" y="-780600"/>
            <a:ext cx="892622" cy="5097574"/>
          </a:xfrm>
          <a:prstGeom prst="round2SameRect">
            <a:avLst/>
          </a:prstGeom>
          <a:solidFill>
            <a:schemeClr val="accent1">
              <a:alpha val="40000"/>
            </a:schemeClr>
          </a:solidFill>
        </p:spPr>
        <p:style>
          <a:lnRef idx="2">
            <a:schemeClr val="accent1">
              <a:shade val="15000"/>
            </a:schemeClr>
          </a:lnRef>
          <a:fillRef idx="1">
            <a:schemeClr val="accent1"/>
          </a:fillRef>
          <a:effectRef idx="0">
            <a:schemeClr val="accent1"/>
          </a:effectRef>
          <a:fontRef idx="minor">
            <a:schemeClr val="lt1"/>
          </a:fontRef>
        </p:style>
        <p:txBody>
          <a:bodyPr/>
          <a:lstStyle/>
          <a:p>
            <a:endParaRPr lang="en-US"/>
          </a:p>
        </p:txBody>
      </p:sp>
      <p:sp>
        <p:nvSpPr>
          <p:cNvPr id="21" name="Rounded Rectangle 20">
            <a:extLst>
              <a:ext uri="{FF2B5EF4-FFF2-40B4-BE49-F238E27FC236}">
                <a16:creationId xmlns:a16="http://schemas.microsoft.com/office/drawing/2014/main" id="{8947C361-1067-88D1-88E6-4F441C9CB7E3}"/>
              </a:ext>
            </a:extLst>
          </p:cNvPr>
          <p:cNvSpPr/>
          <p:nvPr/>
        </p:nvSpPr>
        <p:spPr>
          <a:xfrm>
            <a:off x="926674" y="1210303"/>
            <a:ext cx="1691249" cy="11157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a:lstStyle/>
          <a:p>
            <a:endParaRPr lang="en-US" dirty="0"/>
          </a:p>
        </p:txBody>
      </p:sp>
      <p:sp>
        <p:nvSpPr>
          <p:cNvPr id="33" name="Google Shape;1155;p43">
            <a:extLst>
              <a:ext uri="{FF2B5EF4-FFF2-40B4-BE49-F238E27FC236}">
                <a16:creationId xmlns:a16="http://schemas.microsoft.com/office/drawing/2014/main" id="{7C2CD67D-7F16-B57B-90EB-903CCF53E447}"/>
              </a:ext>
            </a:extLst>
          </p:cNvPr>
          <p:cNvSpPr txBox="1">
            <a:spLocks noGrp="1"/>
          </p:cNvSpPr>
          <p:nvPr/>
        </p:nvSpPr>
        <p:spPr>
          <a:xfrm>
            <a:off x="926674" y="1577313"/>
            <a:ext cx="1691249" cy="38174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400"/>
              <a:buFont typeface="Inconsolata"/>
              <a:buNone/>
              <a:defRPr sz="1800" b="0" i="0" u="none" strike="noStrike" cap="none">
                <a:solidFill>
                  <a:schemeClr val="accent2"/>
                </a:solidFill>
                <a:latin typeface="Bree Serif"/>
                <a:ea typeface="Bree Serif"/>
                <a:cs typeface="Bree Serif"/>
                <a:sym typeface="Bree Serif"/>
              </a:defRPr>
            </a:lvl1pPr>
            <a:lvl2pPr marL="914400" marR="0" lvl="1" indent="-330200" algn="l" rtl="0">
              <a:lnSpc>
                <a:spcPct val="100000"/>
              </a:lnSpc>
              <a:spcBef>
                <a:spcPts val="0"/>
              </a:spcBef>
              <a:spcAft>
                <a:spcPts val="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2pPr>
            <a:lvl3pPr marL="1371600" marR="0" lvl="2" indent="-330200" algn="l" rtl="0">
              <a:lnSpc>
                <a:spcPct val="100000"/>
              </a:lnSpc>
              <a:spcBef>
                <a:spcPts val="1600"/>
              </a:spcBef>
              <a:spcAft>
                <a:spcPts val="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3pPr>
            <a:lvl4pPr marL="1828800" marR="0" lvl="3" indent="-330200" algn="l" rtl="0">
              <a:lnSpc>
                <a:spcPct val="100000"/>
              </a:lnSpc>
              <a:spcBef>
                <a:spcPts val="1600"/>
              </a:spcBef>
              <a:spcAft>
                <a:spcPts val="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4pPr>
            <a:lvl5pPr marL="2286000" marR="0" lvl="4" indent="-330200" algn="l" rtl="0">
              <a:lnSpc>
                <a:spcPct val="100000"/>
              </a:lnSpc>
              <a:spcBef>
                <a:spcPts val="1600"/>
              </a:spcBef>
              <a:spcAft>
                <a:spcPts val="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5pPr>
            <a:lvl6pPr marL="2743200" marR="0" lvl="5" indent="-330200" algn="l" rtl="0">
              <a:lnSpc>
                <a:spcPct val="100000"/>
              </a:lnSpc>
              <a:spcBef>
                <a:spcPts val="1600"/>
              </a:spcBef>
              <a:spcAft>
                <a:spcPts val="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6pPr>
            <a:lvl7pPr marL="3200400" marR="0" lvl="6" indent="-330200" algn="l" rtl="0">
              <a:lnSpc>
                <a:spcPct val="100000"/>
              </a:lnSpc>
              <a:spcBef>
                <a:spcPts val="1600"/>
              </a:spcBef>
              <a:spcAft>
                <a:spcPts val="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7pPr>
            <a:lvl8pPr marL="3657600" marR="0" lvl="7" indent="-330200" algn="l" rtl="0">
              <a:lnSpc>
                <a:spcPct val="100000"/>
              </a:lnSpc>
              <a:spcBef>
                <a:spcPts val="1600"/>
              </a:spcBef>
              <a:spcAft>
                <a:spcPts val="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8pPr>
            <a:lvl9pPr marL="4114800" marR="0" lvl="8" indent="-330200" algn="l" rtl="0">
              <a:lnSpc>
                <a:spcPct val="100000"/>
              </a:lnSpc>
              <a:spcBef>
                <a:spcPts val="1600"/>
              </a:spcBef>
              <a:spcAft>
                <a:spcPts val="160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9pPr>
          </a:lstStyle>
          <a:p>
            <a:pPr marL="0" lvl="0" indent="0" algn="ctr" rtl="0">
              <a:spcBef>
                <a:spcPts val="0"/>
              </a:spcBef>
              <a:spcAft>
                <a:spcPts val="0"/>
              </a:spcAft>
              <a:buNone/>
            </a:pPr>
            <a:r>
              <a:rPr lang="en" u="sng" dirty="0"/>
              <a:t>Classic Bike</a:t>
            </a:r>
            <a:endParaRPr u="sng" dirty="0"/>
          </a:p>
        </p:txBody>
      </p:sp>
      <p:sp>
        <p:nvSpPr>
          <p:cNvPr id="51" name="Google Shape;1153;p43">
            <a:extLst>
              <a:ext uri="{FF2B5EF4-FFF2-40B4-BE49-F238E27FC236}">
                <a16:creationId xmlns:a16="http://schemas.microsoft.com/office/drawing/2014/main" id="{AEF67F37-900D-7E9C-7AB3-482A7C0FECCC}"/>
              </a:ext>
            </a:extLst>
          </p:cNvPr>
          <p:cNvSpPr txBox="1">
            <a:spLocks noGrp="1"/>
          </p:cNvSpPr>
          <p:nvPr/>
        </p:nvSpPr>
        <p:spPr>
          <a:xfrm>
            <a:off x="2617922" y="1321877"/>
            <a:ext cx="5047082" cy="8926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Kanit ExtraLight"/>
              <a:buNone/>
              <a:defRPr sz="1600" b="0" i="0" u="none" strike="noStrike" cap="none">
                <a:solidFill>
                  <a:schemeClr val="dk1"/>
                </a:solidFill>
                <a:latin typeface="Kanit Light"/>
                <a:ea typeface="Kanit Light"/>
                <a:cs typeface="Kanit Light"/>
                <a:sym typeface="Kanit Light"/>
              </a:defRPr>
            </a:lvl1pPr>
            <a:lvl2pPr marL="914400" marR="0" lvl="1" indent="-330200" algn="l" rtl="0">
              <a:lnSpc>
                <a:spcPct val="100000"/>
              </a:lnSpc>
              <a:spcBef>
                <a:spcPts val="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2pPr>
            <a:lvl3pPr marL="1371600" marR="0" lvl="2" indent="-330200" algn="l" rtl="0">
              <a:lnSpc>
                <a:spcPct val="100000"/>
              </a:lnSpc>
              <a:spcBef>
                <a:spcPts val="160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3pPr>
            <a:lvl4pPr marL="1828800" marR="0" lvl="3" indent="-330200" algn="l" rtl="0">
              <a:lnSpc>
                <a:spcPct val="100000"/>
              </a:lnSpc>
              <a:spcBef>
                <a:spcPts val="160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4pPr>
            <a:lvl5pPr marL="2286000" marR="0" lvl="4" indent="-330200" algn="l" rtl="0">
              <a:lnSpc>
                <a:spcPct val="100000"/>
              </a:lnSpc>
              <a:spcBef>
                <a:spcPts val="160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5pPr>
            <a:lvl6pPr marL="2743200" marR="0" lvl="5" indent="-330200" algn="l" rtl="0">
              <a:lnSpc>
                <a:spcPct val="100000"/>
              </a:lnSpc>
              <a:spcBef>
                <a:spcPts val="160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6pPr>
            <a:lvl7pPr marL="3200400" marR="0" lvl="6" indent="-330200" algn="l" rtl="0">
              <a:lnSpc>
                <a:spcPct val="100000"/>
              </a:lnSpc>
              <a:spcBef>
                <a:spcPts val="160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7pPr>
            <a:lvl8pPr marL="3657600" marR="0" lvl="7" indent="-330200" algn="l" rtl="0">
              <a:lnSpc>
                <a:spcPct val="100000"/>
              </a:lnSpc>
              <a:spcBef>
                <a:spcPts val="160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8pPr>
            <a:lvl9pPr marL="4114800" marR="0" lvl="8" indent="-330200" algn="l" rtl="0">
              <a:lnSpc>
                <a:spcPct val="100000"/>
              </a:lnSpc>
              <a:spcBef>
                <a:spcPts val="1600"/>
              </a:spcBef>
              <a:spcAft>
                <a:spcPts val="160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9pPr>
          </a:lstStyle>
          <a:p>
            <a:pPr marL="0" lvl="0" indent="0" algn="l" rtl="0">
              <a:lnSpc>
                <a:spcPct val="150000"/>
              </a:lnSpc>
              <a:spcBef>
                <a:spcPts val="0"/>
              </a:spcBef>
              <a:spcAft>
                <a:spcPts val="0"/>
              </a:spcAft>
              <a:buNone/>
            </a:pPr>
            <a:r>
              <a:rPr lang="en-US" sz="900" dirty="0"/>
              <a:t>Classic bikes offer a traditional and reliable biking experience, ideal for short to medium-distance trips in the city.</a:t>
            </a:r>
          </a:p>
        </p:txBody>
      </p:sp>
      <p:sp>
        <p:nvSpPr>
          <p:cNvPr id="52" name="Round Same Side Corner Rectangle 51">
            <a:extLst>
              <a:ext uri="{FF2B5EF4-FFF2-40B4-BE49-F238E27FC236}">
                <a16:creationId xmlns:a16="http://schemas.microsoft.com/office/drawing/2014/main" id="{83FD0622-5754-ABB1-0CA9-4FA567FE73B5}"/>
              </a:ext>
            </a:extLst>
          </p:cNvPr>
          <p:cNvSpPr/>
          <p:nvPr/>
        </p:nvSpPr>
        <p:spPr>
          <a:xfrm rot="5400000">
            <a:off x="4669906" y="442606"/>
            <a:ext cx="892622" cy="5097574"/>
          </a:xfrm>
          <a:prstGeom prst="round2SameRect">
            <a:avLst/>
          </a:prstGeom>
          <a:solidFill>
            <a:schemeClr val="accent1">
              <a:alpha val="40000"/>
            </a:schemeClr>
          </a:solidFill>
        </p:spPr>
        <p:style>
          <a:lnRef idx="2">
            <a:schemeClr val="accent1">
              <a:shade val="15000"/>
            </a:schemeClr>
          </a:lnRef>
          <a:fillRef idx="1">
            <a:schemeClr val="accent1"/>
          </a:fillRef>
          <a:effectRef idx="0">
            <a:schemeClr val="accent1"/>
          </a:effectRef>
          <a:fontRef idx="minor">
            <a:schemeClr val="lt1"/>
          </a:fontRef>
        </p:style>
        <p:txBody>
          <a:bodyPr/>
          <a:lstStyle/>
          <a:p>
            <a:endParaRPr lang="en-US"/>
          </a:p>
        </p:txBody>
      </p:sp>
      <p:sp>
        <p:nvSpPr>
          <p:cNvPr id="53" name="Rounded Rectangle 52">
            <a:extLst>
              <a:ext uri="{FF2B5EF4-FFF2-40B4-BE49-F238E27FC236}">
                <a16:creationId xmlns:a16="http://schemas.microsoft.com/office/drawing/2014/main" id="{17BB438E-8AD1-733C-F9D7-B4AEE592AD9C}"/>
              </a:ext>
            </a:extLst>
          </p:cNvPr>
          <p:cNvSpPr/>
          <p:nvPr/>
        </p:nvSpPr>
        <p:spPr>
          <a:xfrm>
            <a:off x="926674" y="2433509"/>
            <a:ext cx="1691249" cy="11157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a:lstStyle/>
          <a:p>
            <a:endParaRPr lang="en-US" dirty="0"/>
          </a:p>
        </p:txBody>
      </p:sp>
      <p:sp>
        <p:nvSpPr>
          <p:cNvPr id="54" name="Google Shape;1155;p43">
            <a:extLst>
              <a:ext uri="{FF2B5EF4-FFF2-40B4-BE49-F238E27FC236}">
                <a16:creationId xmlns:a16="http://schemas.microsoft.com/office/drawing/2014/main" id="{07E9F5CC-5D6B-1E34-A36E-6C8C30832AC4}"/>
              </a:ext>
            </a:extLst>
          </p:cNvPr>
          <p:cNvSpPr txBox="1">
            <a:spLocks noGrp="1"/>
          </p:cNvSpPr>
          <p:nvPr/>
        </p:nvSpPr>
        <p:spPr>
          <a:xfrm>
            <a:off x="926674" y="2800519"/>
            <a:ext cx="1691249" cy="38174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400"/>
              <a:buFont typeface="Inconsolata"/>
              <a:buNone/>
              <a:defRPr sz="1800" b="0" i="0" u="none" strike="noStrike" cap="none">
                <a:solidFill>
                  <a:schemeClr val="accent2"/>
                </a:solidFill>
                <a:latin typeface="Bree Serif"/>
                <a:ea typeface="Bree Serif"/>
                <a:cs typeface="Bree Serif"/>
                <a:sym typeface="Bree Serif"/>
              </a:defRPr>
            </a:lvl1pPr>
            <a:lvl2pPr marL="914400" marR="0" lvl="1" indent="-330200" algn="l" rtl="0">
              <a:lnSpc>
                <a:spcPct val="100000"/>
              </a:lnSpc>
              <a:spcBef>
                <a:spcPts val="0"/>
              </a:spcBef>
              <a:spcAft>
                <a:spcPts val="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2pPr>
            <a:lvl3pPr marL="1371600" marR="0" lvl="2" indent="-330200" algn="l" rtl="0">
              <a:lnSpc>
                <a:spcPct val="100000"/>
              </a:lnSpc>
              <a:spcBef>
                <a:spcPts val="1600"/>
              </a:spcBef>
              <a:spcAft>
                <a:spcPts val="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3pPr>
            <a:lvl4pPr marL="1828800" marR="0" lvl="3" indent="-330200" algn="l" rtl="0">
              <a:lnSpc>
                <a:spcPct val="100000"/>
              </a:lnSpc>
              <a:spcBef>
                <a:spcPts val="1600"/>
              </a:spcBef>
              <a:spcAft>
                <a:spcPts val="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4pPr>
            <a:lvl5pPr marL="2286000" marR="0" lvl="4" indent="-330200" algn="l" rtl="0">
              <a:lnSpc>
                <a:spcPct val="100000"/>
              </a:lnSpc>
              <a:spcBef>
                <a:spcPts val="1600"/>
              </a:spcBef>
              <a:spcAft>
                <a:spcPts val="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5pPr>
            <a:lvl6pPr marL="2743200" marR="0" lvl="5" indent="-330200" algn="l" rtl="0">
              <a:lnSpc>
                <a:spcPct val="100000"/>
              </a:lnSpc>
              <a:spcBef>
                <a:spcPts val="1600"/>
              </a:spcBef>
              <a:spcAft>
                <a:spcPts val="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6pPr>
            <a:lvl7pPr marL="3200400" marR="0" lvl="6" indent="-330200" algn="l" rtl="0">
              <a:lnSpc>
                <a:spcPct val="100000"/>
              </a:lnSpc>
              <a:spcBef>
                <a:spcPts val="1600"/>
              </a:spcBef>
              <a:spcAft>
                <a:spcPts val="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7pPr>
            <a:lvl8pPr marL="3657600" marR="0" lvl="7" indent="-330200" algn="l" rtl="0">
              <a:lnSpc>
                <a:spcPct val="100000"/>
              </a:lnSpc>
              <a:spcBef>
                <a:spcPts val="1600"/>
              </a:spcBef>
              <a:spcAft>
                <a:spcPts val="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8pPr>
            <a:lvl9pPr marL="4114800" marR="0" lvl="8" indent="-330200" algn="l" rtl="0">
              <a:lnSpc>
                <a:spcPct val="100000"/>
              </a:lnSpc>
              <a:spcBef>
                <a:spcPts val="1600"/>
              </a:spcBef>
              <a:spcAft>
                <a:spcPts val="160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9pPr>
          </a:lstStyle>
          <a:p>
            <a:pPr marL="0" lvl="0" indent="0" algn="ctr" rtl="0">
              <a:spcBef>
                <a:spcPts val="0"/>
              </a:spcBef>
              <a:spcAft>
                <a:spcPts val="0"/>
              </a:spcAft>
              <a:buNone/>
            </a:pPr>
            <a:r>
              <a:rPr lang="en" u="sng" dirty="0"/>
              <a:t>Docked Bike</a:t>
            </a:r>
            <a:endParaRPr u="sng" dirty="0"/>
          </a:p>
        </p:txBody>
      </p:sp>
      <p:sp>
        <p:nvSpPr>
          <p:cNvPr id="55" name="Google Shape;1153;p43">
            <a:extLst>
              <a:ext uri="{FF2B5EF4-FFF2-40B4-BE49-F238E27FC236}">
                <a16:creationId xmlns:a16="http://schemas.microsoft.com/office/drawing/2014/main" id="{9329A1FE-52F8-C07B-5285-CD7CA243D7BB}"/>
              </a:ext>
            </a:extLst>
          </p:cNvPr>
          <p:cNvSpPr txBox="1">
            <a:spLocks noGrp="1"/>
          </p:cNvSpPr>
          <p:nvPr/>
        </p:nvSpPr>
        <p:spPr>
          <a:xfrm>
            <a:off x="2617922" y="2545083"/>
            <a:ext cx="5047082" cy="8926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Kanit ExtraLight"/>
              <a:buNone/>
              <a:defRPr sz="1600" b="0" i="0" u="none" strike="noStrike" cap="none">
                <a:solidFill>
                  <a:schemeClr val="dk1"/>
                </a:solidFill>
                <a:latin typeface="Kanit Light"/>
                <a:ea typeface="Kanit Light"/>
                <a:cs typeface="Kanit Light"/>
                <a:sym typeface="Kanit Light"/>
              </a:defRPr>
            </a:lvl1pPr>
            <a:lvl2pPr marL="914400" marR="0" lvl="1" indent="-330200" algn="l" rtl="0">
              <a:lnSpc>
                <a:spcPct val="100000"/>
              </a:lnSpc>
              <a:spcBef>
                <a:spcPts val="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2pPr>
            <a:lvl3pPr marL="1371600" marR="0" lvl="2" indent="-330200" algn="l" rtl="0">
              <a:lnSpc>
                <a:spcPct val="100000"/>
              </a:lnSpc>
              <a:spcBef>
                <a:spcPts val="160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3pPr>
            <a:lvl4pPr marL="1828800" marR="0" lvl="3" indent="-330200" algn="l" rtl="0">
              <a:lnSpc>
                <a:spcPct val="100000"/>
              </a:lnSpc>
              <a:spcBef>
                <a:spcPts val="160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4pPr>
            <a:lvl5pPr marL="2286000" marR="0" lvl="4" indent="-330200" algn="l" rtl="0">
              <a:lnSpc>
                <a:spcPct val="100000"/>
              </a:lnSpc>
              <a:spcBef>
                <a:spcPts val="160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5pPr>
            <a:lvl6pPr marL="2743200" marR="0" lvl="5" indent="-330200" algn="l" rtl="0">
              <a:lnSpc>
                <a:spcPct val="100000"/>
              </a:lnSpc>
              <a:spcBef>
                <a:spcPts val="160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6pPr>
            <a:lvl7pPr marL="3200400" marR="0" lvl="6" indent="-330200" algn="l" rtl="0">
              <a:lnSpc>
                <a:spcPct val="100000"/>
              </a:lnSpc>
              <a:spcBef>
                <a:spcPts val="160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7pPr>
            <a:lvl8pPr marL="3657600" marR="0" lvl="7" indent="-330200" algn="l" rtl="0">
              <a:lnSpc>
                <a:spcPct val="100000"/>
              </a:lnSpc>
              <a:spcBef>
                <a:spcPts val="160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8pPr>
            <a:lvl9pPr marL="4114800" marR="0" lvl="8" indent="-330200" algn="l" rtl="0">
              <a:lnSpc>
                <a:spcPct val="100000"/>
              </a:lnSpc>
              <a:spcBef>
                <a:spcPts val="1600"/>
              </a:spcBef>
              <a:spcAft>
                <a:spcPts val="160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9pPr>
          </a:lstStyle>
          <a:p>
            <a:pPr marL="0" lvl="0" indent="0" algn="l" rtl="0">
              <a:lnSpc>
                <a:spcPct val="150000"/>
              </a:lnSpc>
              <a:spcBef>
                <a:spcPts val="0"/>
              </a:spcBef>
              <a:spcAft>
                <a:spcPts val="0"/>
              </a:spcAft>
              <a:buNone/>
            </a:pPr>
            <a:r>
              <a:rPr lang="en-US" sz="1000" dirty="0"/>
              <a:t>Docked bikes provide convenient access and secure parking at designated docking stations across the city.</a:t>
            </a:r>
          </a:p>
        </p:txBody>
      </p:sp>
      <p:sp>
        <p:nvSpPr>
          <p:cNvPr id="60" name="Round Same Side Corner Rectangle 59">
            <a:extLst>
              <a:ext uri="{FF2B5EF4-FFF2-40B4-BE49-F238E27FC236}">
                <a16:creationId xmlns:a16="http://schemas.microsoft.com/office/drawing/2014/main" id="{93715721-3B75-E120-9EF8-BE59EA612E6B}"/>
              </a:ext>
            </a:extLst>
          </p:cNvPr>
          <p:cNvSpPr/>
          <p:nvPr/>
        </p:nvSpPr>
        <p:spPr>
          <a:xfrm rot="5400000">
            <a:off x="4669905" y="1665812"/>
            <a:ext cx="892622" cy="5097574"/>
          </a:xfrm>
          <a:prstGeom prst="round2SameRect">
            <a:avLst/>
          </a:prstGeom>
          <a:solidFill>
            <a:schemeClr val="accent1">
              <a:alpha val="40000"/>
            </a:schemeClr>
          </a:solidFill>
        </p:spPr>
        <p:style>
          <a:lnRef idx="2">
            <a:schemeClr val="accent1">
              <a:shade val="15000"/>
            </a:schemeClr>
          </a:lnRef>
          <a:fillRef idx="1">
            <a:schemeClr val="accent1"/>
          </a:fillRef>
          <a:effectRef idx="0">
            <a:schemeClr val="accent1"/>
          </a:effectRef>
          <a:fontRef idx="minor">
            <a:schemeClr val="lt1"/>
          </a:fontRef>
        </p:style>
        <p:txBody>
          <a:bodyPr/>
          <a:lstStyle/>
          <a:p>
            <a:endParaRPr lang="en-US"/>
          </a:p>
        </p:txBody>
      </p:sp>
      <p:sp>
        <p:nvSpPr>
          <p:cNvPr id="61" name="Rounded Rectangle 60">
            <a:extLst>
              <a:ext uri="{FF2B5EF4-FFF2-40B4-BE49-F238E27FC236}">
                <a16:creationId xmlns:a16="http://schemas.microsoft.com/office/drawing/2014/main" id="{8FA8911F-2735-2966-D78F-3C87EF637F86}"/>
              </a:ext>
            </a:extLst>
          </p:cNvPr>
          <p:cNvSpPr/>
          <p:nvPr/>
        </p:nvSpPr>
        <p:spPr>
          <a:xfrm>
            <a:off x="926673" y="3656715"/>
            <a:ext cx="1691249" cy="11157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a:lstStyle/>
          <a:p>
            <a:endParaRPr lang="en-US" dirty="0"/>
          </a:p>
        </p:txBody>
      </p:sp>
      <p:sp>
        <p:nvSpPr>
          <p:cNvPr id="62" name="Google Shape;1155;p43">
            <a:extLst>
              <a:ext uri="{FF2B5EF4-FFF2-40B4-BE49-F238E27FC236}">
                <a16:creationId xmlns:a16="http://schemas.microsoft.com/office/drawing/2014/main" id="{D6879414-58A1-D52E-597E-8D4B7B64E709}"/>
              </a:ext>
            </a:extLst>
          </p:cNvPr>
          <p:cNvSpPr txBox="1">
            <a:spLocks noGrp="1"/>
          </p:cNvSpPr>
          <p:nvPr/>
        </p:nvSpPr>
        <p:spPr>
          <a:xfrm>
            <a:off x="926673" y="4023725"/>
            <a:ext cx="1691249" cy="38174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400"/>
              <a:buFont typeface="Inconsolata"/>
              <a:buNone/>
              <a:defRPr sz="1800" b="0" i="0" u="none" strike="noStrike" cap="none">
                <a:solidFill>
                  <a:schemeClr val="accent2"/>
                </a:solidFill>
                <a:latin typeface="Bree Serif"/>
                <a:ea typeface="Bree Serif"/>
                <a:cs typeface="Bree Serif"/>
                <a:sym typeface="Bree Serif"/>
              </a:defRPr>
            </a:lvl1pPr>
            <a:lvl2pPr marL="914400" marR="0" lvl="1" indent="-330200" algn="l" rtl="0">
              <a:lnSpc>
                <a:spcPct val="100000"/>
              </a:lnSpc>
              <a:spcBef>
                <a:spcPts val="0"/>
              </a:spcBef>
              <a:spcAft>
                <a:spcPts val="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2pPr>
            <a:lvl3pPr marL="1371600" marR="0" lvl="2" indent="-330200" algn="l" rtl="0">
              <a:lnSpc>
                <a:spcPct val="100000"/>
              </a:lnSpc>
              <a:spcBef>
                <a:spcPts val="1600"/>
              </a:spcBef>
              <a:spcAft>
                <a:spcPts val="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3pPr>
            <a:lvl4pPr marL="1828800" marR="0" lvl="3" indent="-330200" algn="l" rtl="0">
              <a:lnSpc>
                <a:spcPct val="100000"/>
              </a:lnSpc>
              <a:spcBef>
                <a:spcPts val="1600"/>
              </a:spcBef>
              <a:spcAft>
                <a:spcPts val="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4pPr>
            <a:lvl5pPr marL="2286000" marR="0" lvl="4" indent="-330200" algn="l" rtl="0">
              <a:lnSpc>
                <a:spcPct val="100000"/>
              </a:lnSpc>
              <a:spcBef>
                <a:spcPts val="1600"/>
              </a:spcBef>
              <a:spcAft>
                <a:spcPts val="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5pPr>
            <a:lvl6pPr marL="2743200" marR="0" lvl="5" indent="-330200" algn="l" rtl="0">
              <a:lnSpc>
                <a:spcPct val="100000"/>
              </a:lnSpc>
              <a:spcBef>
                <a:spcPts val="1600"/>
              </a:spcBef>
              <a:spcAft>
                <a:spcPts val="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6pPr>
            <a:lvl7pPr marL="3200400" marR="0" lvl="6" indent="-330200" algn="l" rtl="0">
              <a:lnSpc>
                <a:spcPct val="100000"/>
              </a:lnSpc>
              <a:spcBef>
                <a:spcPts val="1600"/>
              </a:spcBef>
              <a:spcAft>
                <a:spcPts val="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7pPr>
            <a:lvl8pPr marL="3657600" marR="0" lvl="7" indent="-330200" algn="l" rtl="0">
              <a:lnSpc>
                <a:spcPct val="100000"/>
              </a:lnSpc>
              <a:spcBef>
                <a:spcPts val="1600"/>
              </a:spcBef>
              <a:spcAft>
                <a:spcPts val="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8pPr>
            <a:lvl9pPr marL="4114800" marR="0" lvl="8" indent="-330200" algn="l" rtl="0">
              <a:lnSpc>
                <a:spcPct val="100000"/>
              </a:lnSpc>
              <a:spcBef>
                <a:spcPts val="1600"/>
              </a:spcBef>
              <a:spcAft>
                <a:spcPts val="160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9pPr>
          </a:lstStyle>
          <a:p>
            <a:pPr marL="0" lvl="0" indent="0" algn="ctr" rtl="0">
              <a:spcBef>
                <a:spcPts val="0"/>
              </a:spcBef>
              <a:spcAft>
                <a:spcPts val="0"/>
              </a:spcAft>
              <a:buNone/>
            </a:pPr>
            <a:r>
              <a:rPr lang="en" u="sng" dirty="0"/>
              <a:t>Electric Bike</a:t>
            </a:r>
            <a:endParaRPr u="sng" dirty="0"/>
          </a:p>
        </p:txBody>
      </p:sp>
      <p:sp>
        <p:nvSpPr>
          <p:cNvPr id="63" name="Google Shape;1153;p43">
            <a:extLst>
              <a:ext uri="{FF2B5EF4-FFF2-40B4-BE49-F238E27FC236}">
                <a16:creationId xmlns:a16="http://schemas.microsoft.com/office/drawing/2014/main" id="{34FD0FBA-7630-1140-CD2C-EA491D5B6FD9}"/>
              </a:ext>
            </a:extLst>
          </p:cNvPr>
          <p:cNvSpPr txBox="1">
            <a:spLocks noGrp="1"/>
          </p:cNvSpPr>
          <p:nvPr/>
        </p:nvSpPr>
        <p:spPr>
          <a:xfrm>
            <a:off x="2617921" y="3768289"/>
            <a:ext cx="5047082" cy="8926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Kanit ExtraLight"/>
              <a:buNone/>
              <a:defRPr sz="1600" b="0" i="0" u="none" strike="noStrike" cap="none">
                <a:solidFill>
                  <a:schemeClr val="dk1"/>
                </a:solidFill>
                <a:latin typeface="Kanit Light"/>
                <a:ea typeface="Kanit Light"/>
                <a:cs typeface="Kanit Light"/>
                <a:sym typeface="Kanit Light"/>
              </a:defRPr>
            </a:lvl1pPr>
            <a:lvl2pPr marL="914400" marR="0" lvl="1" indent="-330200" algn="l" rtl="0">
              <a:lnSpc>
                <a:spcPct val="100000"/>
              </a:lnSpc>
              <a:spcBef>
                <a:spcPts val="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2pPr>
            <a:lvl3pPr marL="1371600" marR="0" lvl="2" indent="-330200" algn="l" rtl="0">
              <a:lnSpc>
                <a:spcPct val="100000"/>
              </a:lnSpc>
              <a:spcBef>
                <a:spcPts val="160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3pPr>
            <a:lvl4pPr marL="1828800" marR="0" lvl="3" indent="-330200" algn="l" rtl="0">
              <a:lnSpc>
                <a:spcPct val="100000"/>
              </a:lnSpc>
              <a:spcBef>
                <a:spcPts val="160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4pPr>
            <a:lvl5pPr marL="2286000" marR="0" lvl="4" indent="-330200" algn="l" rtl="0">
              <a:lnSpc>
                <a:spcPct val="100000"/>
              </a:lnSpc>
              <a:spcBef>
                <a:spcPts val="160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5pPr>
            <a:lvl6pPr marL="2743200" marR="0" lvl="5" indent="-330200" algn="l" rtl="0">
              <a:lnSpc>
                <a:spcPct val="100000"/>
              </a:lnSpc>
              <a:spcBef>
                <a:spcPts val="160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6pPr>
            <a:lvl7pPr marL="3200400" marR="0" lvl="6" indent="-330200" algn="l" rtl="0">
              <a:lnSpc>
                <a:spcPct val="100000"/>
              </a:lnSpc>
              <a:spcBef>
                <a:spcPts val="160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7pPr>
            <a:lvl8pPr marL="3657600" marR="0" lvl="7" indent="-330200" algn="l" rtl="0">
              <a:lnSpc>
                <a:spcPct val="100000"/>
              </a:lnSpc>
              <a:spcBef>
                <a:spcPts val="160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8pPr>
            <a:lvl9pPr marL="4114800" marR="0" lvl="8" indent="-330200" algn="l" rtl="0">
              <a:lnSpc>
                <a:spcPct val="100000"/>
              </a:lnSpc>
              <a:spcBef>
                <a:spcPts val="1600"/>
              </a:spcBef>
              <a:spcAft>
                <a:spcPts val="160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9pPr>
          </a:lstStyle>
          <a:p>
            <a:pPr marL="0" lvl="0" indent="0" algn="l" rtl="0">
              <a:lnSpc>
                <a:spcPct val="150000"/>
              </a:lnSpc>
              <a:spcBef>
                <a:spcPts val="0"/>
              </a:spcBef>
              <a:spcAft>
                <a:spcPts val="0"/>
              </a:spcAft>
              <a:buNone/>
            </a:pPr>
            <a:r>
              <a:rPr lang="en-US" sz="1000" dirty="0"/>
              <a:t>Electric bikes feature pedal-assist technology for an extra boost during rides, catering to users seeking efficient and sustainable transportation options.</a:t>
            </a:r>
          </a:p>
        </p:txBody>
      </p:sp>
    </p:spTree>
    <p:extLst>
      <p:ext uri="{BB962C8B-B14F-4D97-AF65-F5344CB8AC3E}">
        <p14:creationId xmlns:p14="http://schemas.microsoft.com/office/powerpoint/2010/main" val="2612862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CFEF9-BC57-C574-58DD-E16301779C24}"/>
              </a:ext>
            </a:extLst>
          </p:cNvPr>
          <p:cNvSpPr>
            <a:spLocks noGrp="1"/>
          </p:cNvSpPr>
          <p:nvPr>
            <p:ph type="title"/>
          </p:nvPr>
        </p:nvSpPr>
        <p:spPr>
          <a:xfrm>
            <a:off x="660008" y="280336"/>
            <a:ext cx="7699200" cy="597242"/>
          </a:xfrm>
        </p:spPr>
        <p:txBody>
          <a:bodyPr/>
          <a:lstStyle/>
          <a:p>
            <a:r>
              <a:rPr lang="en-US" dirty="0"/>
              <a:t>Cyclistic Pricing Overview </a:t>
            </a:r>
          </a:p>
        </p:txBody>
      </p:sp>
      <p:sp>
        <p:nvSpPr>
          <p:cNvPr id="4" name="Rounded Rectangle 3">
            <a:extLst>
              <a:ext uri="{FF2B5EF4-FFF2-40B4-BE49-F238E27FC236}">
                <a16:creationId xmlns:a16="http://schemas.microsoft.com/office/drawing/2014/main" id="{2C5FCABA-91F4-5E2A-A7CB-AAE377C064B1}"/>
              </a:ext>
            </a:extLst>
          </p:cNvPr>
          <p:cNvSpPr/>
          <p:nvPr/>
        </p:nvSpPr>
        <p:spPr>
          <a:xfrm>
            <a:off x="1279546" y="1022180"/>
            <a:ext cx="6498991" cy="1670774"/>
          </a:xfrm>
          <a:prstGeom prst="roundRect">
            <a:avLst>
              <a:gd name="adj" fmla="val 10000"/>
            </a:avLst>
          </a:prstGeom>
        </p:spPr>
        <p:style>
          <a:lnRef idx="2">
            <a:schemeClr val="accent1">
              <a:shade val="15000"/>
            </a:schemeClr>
          </a:lnRef>
          <a:fillRef idx="1">
            <a:schemeClr val="accent1"/>
          </a:fillRef>
          <a:effectRef idx="0">
            <a:schemeClr val="accent1"/>
          </a:effectRef>
          <a:fontRef idx="minor">
            <a:schemeClr val="lt1"/>
          </a:fontRef>
        </p:style>
        <p:txBody>
          <a:bodyPr/>
          <a:lstStyle/>
          <a:p>
            <a:endParaRPr lang="en-US" dirty="0"/>
          </a:p>
        </p:txBody>
      </p:sp>
      <p:sp>
        <p:nvSpPr>
          <p:cNvPr id="5" name="Rounded Rectangle 4">
            <a:extLst>
              <a:ext uri="{FF2B5EF4-FFF2-40B4-BE49-F238E27FC236}">
                <a16:creationId xmlns:a16="http://schemas.microsoft.com/office/drawing/2014/main" id="{10B4C8A5-0CDF-4B9F-B428-AE35E1B52236}"/>
              </a:ext>
            </a:extLst>
          </p:cNvPr>
          <p:cNvSpPr/>
          <p:nvPr/>
        </p:nvSpPr>
        <p:spPr>
          <a:xfrm>
            <a:off x="1474515" y="1244949"/>
            <a:ext cx="1909078" cy="1225234"/>
          </a:xfrm>
          <a:prstGeom prst="roundRect">
            <a:avLst>
              <a:gd name="adj" fmla="val 10000"/>
            </a:avLst>
          </a:prstGeom>
        </p:spPr>
        <p:style>
          <a:lnRef idx="3">
            <a:schemeClr val="lt1"/>
          </a:lnRef>
          <a:fillRef idx="1">
            <a:schemeClr val="accent1"/>
          </a:fillRef>
          <a:effectRef idx="1">
            <a:schemeClr val="accent1"/>
          </a:effectRef>
          <a:fontRef idx="minor">
            <a:schemeClr val="lt1"/>
          </a:fontRef>
        </p:style>
        <p:txBody>
          <a:bodyPr/>
          <a:lstStyle/>
          <a:p>
            <a:endParaRPr lang="en-US"/>
          </a:p>
        </p:txBody>
      </p:sp>
      <p:sp>
        <p:nvSpPr>
          <p:cNvPr id="15" name="Round Same Side Corner Rectangle 14">
            <a:extLst>
              <a:ext uri="{FF2B5EF4-FFF2-40B4-BE49-F238E27FC236}">
                <a16:creationId xmlns:a16="http://schemas.microsoft.com/office/drawing/2014/main" id="{7B05595E-06DA-898F-497A-CC3C24EF5CA9}"/>
              </a:ext>
            </a:extLst>
          </p:cNvPr>
          <p:cNvSpPr/>
          <p:nvPr/>
        </p:nvSpPr>
        <p:spPr>
          <a:xfrm rot="10800000">
            <a:off x="1474515" y="2692954"/>
            <a:ext cx="1909078" cy="2042057"/>
          </a:xfrm>
          <a:prstGeom prst="round2SameRect">
            <a:avLst>
              <a:gd name="adj1" fmla="val 10500"/>
              <a:gd name="adj2" fmla="val 0"/>
            </a:avLst>
          </a:prstGeom>
          <a:solidFill>
            <a:schemeClr val="accent1">
              <a:alpha val="40000"/>
            </a:schemeClr>
          </a:solidFill>
        </p:spPr>
        <p:style>
          <a:lnRef idx="2">
            <a:schemeClr val="accent1">
              <a:shade val="15000"/>
            </a:schemeClr>
          </a:lnRef>
          <a:fillRef idx="1">
            <a:schemeClr val="accent1"/>
          </a:fillRef>
          <a:effectRef idx="0">
            <a:schemeClr val="accent1"/>
          </a:effectRef>
          <a:fontRef idx="minor">
            <a:schemeClr val="lt1"/>
          </a:fontRef>
        </p:style>
        <p:txBody>
          <a:bodyPr/>
          <a:lstStyle/>
          <a:p>
            <a:endParaRPr lang="en-US"/>
          </a:p>
        </p:txBody>
      </p:sp>
      <p:sp>
        <p:nvSpPr>
          <p:cNvPr id="7" name="Rounded Rectangle 6">
            <a:extLst>
              <a:ext uri="{FF2B5EF4-FFF2-40B4-BE49-F238E27FC236}">
                <a16:creationId xmlns:a16="http://schemas.microsoft.com/office/drawing/2014/main" id="{8458A116-4A72-7C50-91C3-4E7157CB677C}"/>
              </a:ext>
            </a:extLst>
          </p:cNvPr>
          <p:cNvSpPr/>
          <p:nvPr/>
        </p:nvSpPr>
        <p:spPr>
          <a:xfrm>
            <a:off x="3574502" y="1244949"/>
            <a:ext cx="1909078" cy="1225234"/>
          </a:xfrm>
          <a:prstGeom prst="roundRect">
            <a:avLst>
              <a:gd name="adj" fmla="val 10000"/>
            </a:avLst>
          </a:prstGeom>
        </p:spPr>
        <p:style>
          <a:lnRef idx="3">
            <a:schemeClr val="lt1"/>
          </a:lnRef>
          <a:fillRef idx="1">
            <a:schemeClr val="accent1"/>
          </a:fillRef>
          <a:effectRef idx="1">
            <a:schemeClr val="accent1"/>
          </a:effectRef>
          <a:fontRef idx="minor">
            <a:schemeClr val="lt1"/>
          </a:fontRef>
        </p:style>
        <p:txBody>
          <a:bodyPr/>
          <a:lstStyle/>
          <a:p>
            <a:endParaRPr lang="en-US" dirty="0"/>
          </a:p>
        </p:txBody>
      </p:sp>
      <p:sp>
        <p:nvSpPr>
          <p:cNvPr id="13" name="Round Same Side Corner Rectangle 12">
            <a:extLst>
              <a:ext uri="{FF2B5EF4-FFF2-40B4-BE49-F238E27FC236}">
                <a16:creationId xmlns:a16="http://schemas.microsoft.com/office/drawing/2014/main" id="{6EEE83A7-9AD3-AE3A-D0CB-0E4E264B71BE}"/>
              </a:ext>
            </a:extLst>
          </p:cNvPr>
          <p:cNvSpPr/>
          <p:nvPr/>
        </p:nvSpPr>
        <p:spPr>
          <a:xfrm rot="10800000">
            <a:off x="3574502" y="2692954"/>
            <a:ext cx="1909078" cy="2042057"/>
          </a:xfrm>
          <a:prstGeom prst="round2SameRect">
            <a:avLst>
              <a:gd name="adj1" fmla="val 10500"/>
              <a:gd name="adj2" fmla="val 0"/>
            </a:avLst>
          </a:prstGeom>
          <a:solidFill>
            <a:schemeClr val="accent1">
              <a:alpha val="40000"/>
            </a:schemeClr>
          </a:solidFill>
        </p:spPr>
        <p:style>
          <a:lnRef idx="2">
            <a:schemeClr val="accent1">
              <a:shade val="15000"/>
            </a:schemeClr>
          </a:lnRef>
          <a:fillRef idx="1">
            <a:schemeClr val="accent1"/>
          </a:fillRef>
          <a:effectRef idx="0">
            <a:schemeClr val="accent1"/>
          </a:effectRef>
          <a:fontRef idx="minor">
            <a:schemeClr val="lt1"/>
          </a:fontRef>
        </p:style>
        <p:txBody>
          <a:bodyPr/>
          <a:lstStyle/>
          <a:p>
            <a:endParaRPr lang="en-US" dirty="0"/>
          </a:p>
        </p:txBody>
      </p:sp>
      <p:sp>
        <p:nvSpPr>
          <p:cNvPr id="9" name="Rounded Rectangle 8">
            <a:extLst>
              <a:ext uri="{FF2B5EF4-FFF2-40B4-BE49-F238E27FC236}">
                <a16:creationId xmlns:a16="http://schemas.microsoft.com/office/drawing/2014/main" id="{689B3E76-22EF-CD91-51DF-9520F38961B8}"/>
              </a:ext>
            </a:extLst>
          </p:cNvPr>
          <p:cNvSpPr/>
          <p:nvPr/>
        </p:nvSpPr>
        <p:spPr>
          <a:xfrm>
            <a:off x="5666361" y="1239322"/>
            <a:ext cx="1909078" cy="1225234"/>
          </a:xfrm>
          <a:prstGeom prst="roundRect">
            <a:avLst>
              <a:gd name="adj" fmla="val 10000"/>
            </a:avLst>
          </a:prstGeom>
        </p:spPr>
        <p:style>
          <a:lnRef idx="3">
            <a:schemeClr val="lt1"/>
          </a:lnRef>
          <a:fillRef idx="1">
            <a:schemeClr val="accent1"/>
          </a:fillRef>
          <a:effectRef idx="1">
            <a:schemeClr val="accent1"/>
          </a:effectRef>
          <a:fontRef idx="minor">
            <a:schemeClr val="lt1"/>
          </a:fontRef>
        </p:style>
        <p:txBody>
          <a:bodyPr/>
          <a:lstStyle/>
          <a:p>
            <a:endParaRPr lang="en-US"/>
          </a:p>
        </p:txBody>
      </p:sp>
      <p:sp>
        <p:nvSpPr>
          <p:cNvPr id="11" name="Round Same Side Corner Rectangle 10">
            <a:extLst>
              <a:ext uri="{FF2B5EF4-FFF2-40B4-BE49-F238E27FC236}">
                <a16:creationId xmlns:a16="http://schemas.microsoft.com/office/drawing/2014/main" id="{2AB25358-A638-66F9-710C-79CB1BCA057B}"/>
              </a:ext>
            </a:extLst>
          </p:cNvPr>
          <p:cNvSpPr/>
          <p:nvPr/>
        </p:nvSpPr>
        <p:spPr>
          <a:xfrm rot="10800000">
            <a:off x="5674488" y="2692954"/>
            <a:ext cx="1909078" cy="2042057"/>
          </a:xfrm>
          <a:prstGeom prst="round2SameRect">
            <a:avLst>
              <a:gd name="adj1" fmla="val 10500"/>
              <a:gd name="adj2" fmla="val 0"/>
            </a:avLst>
          </a:prstGeom>
          <a:solidFill>
            <a:schemeClr val="accent1">
              <a:alpha val="40000"/>
            </a:schemeClr>
          </a:solidFill>
        </p:spPr>
        <p:style>
          <a:lnRef idx="2">
            <a:schemeClr val="accent1">
              <a:shade val="15000"/>
            </a:schemeClr>
          </a:lnRef>
          <a:fillRef idx="1">
            <a:schemeClr val="accent1"/>
          </a:fillRef>
          <a:effectRef idx="0">
            <a:schemeClr val="accent1"/>
          </a:effectRef>
          <a:fontRef idx="minor">
            <a:schemeClr val="lt1"/>
          </a:fontRef>
        </p:style>
        <p:txBody>
          <a:bodyPr/>
          <a:lstStyle/>
          <a:p>
            <a:endParaRPr lang="en-US" dirty="0"/>
          </a:p>
        </p:txBody>
      </p:sp>
      <p:sp>
        <p:nvSpPr>
          <p:cNvPr id="18" name="Google Shape;1155;p43">
            <a:extLst>
              <a:ext uri="{FF2B5EF4-FFF2-40B4-BE49-F238E27FC236}">
                <a16:creationId xmlns:a16="http://schemas.microsoft.com/office/drawing/2014/main" id="{899E78E1-A412-463B-8B96-CE58BFE20E7F}"/>
              </a:ext>
            </a:extLst>
          </p:cNvPr>
          <p:cNvSpPr txBox="1">
            <a:spLocks noGrp="1"/>
          </p:cNvSpPr>
          <p:nvPr/>
        </p:nvSpPr>
        <p:spPr>
          <a:xfrm>
            <a:off x="1470453" y="1244949"/>
            <a:ext cx="1909078" cy="12252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400"/>
              <a:buFont typeface="Inconsolata"/>
              <a:buNone/>
              <a:defRPr sz="1800" b="0" i="0" u="none" strike="noStrike" cap="none">
                <a:solidFill>
                  <a:schemeClr val="accent2"/>
                </a:solidFill>
                <a:latin typeface="Bree Serif"/>
                <a:ea typeface="Bree Serif"/>
                <a:cs typeface="Bree Serif"/>
                <a:sym typeface="Bree Serif"/>
              </a:defRPr>
            </a:lvl1pPr>
            <a:lvl2pPr marL="914400" marR="0" lvl="1" indent="-330200" algn="l" rtl="0">
              <a:lnSpc>
                <a:spcPct val="100000"/>
              </a:lnSpc>
              <a:spcBef>
                <a:spcPts val="0"/>
              </a:spcBef>
              <a:spcAft>
                <a:spcPts val="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2pPr>
            <a:lvl3pPr marL="1371600" marR="0" lvl="2" indent="-330200" algn="l" rtl="0">
              <a:lnSpc>
                <a:spcPct val="100000"/>
              </a:lnSpc>
              <a:spcBef>
                <a:spcPts val="1600"/>
              </a:spcBef>
              <a:spcAft>
                <a:spcPts val="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3pPr>
            <a:lvl4pPr marL="1828800" marR="0" lvl="3" indent="-330200" algn="l" rtl="0">
              <a:lnSpc>
                <a:spcPct val="100000"/>
              </a:lnSpc>
              <a:spcBef>
                <a:spcPts val="1600"/>
              </a:spcBef>
              <a:spcAft>
                <a:spcPts val="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4pPr>
            <a:lvl5pPr marL="2286000" marR="0" lvl="4" indent="-330200" algn="l" rtl="0">
              <a:lnSpc>
                <a:spcPct val="100000"/>
              </a:lnSpc>
              <a:spcBef>
                <a:spcPts val="1600"/>
              </a:spcBef>
              <a:spcAft>
                <a:spcPts val="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5pPr>
            <a:lvl6pPr marL="2743200" marR="0" lvl="5" indent="-330200" algn="l" rtl="0">
              <a:lnSpc>
                <a:spcPct val="100000"/>
              </a:lnSpc>
              <a:spcBef>
                <a:spcPts val="1600"/>
              </a:spcBef>
              <a:spcAft>
                <a:spcPts val="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6pPr>
            <a:lvl7pPr marL="3200400" marR="0" lvl="6" indent="-330200" algn="l" rtl="0">
              <a:lnSpc>
                <a:spcPct val="100000"/>
              </a:lnSpc>
              <a:spcBef>
                <a:spcPts val="1600"/>
              </a:spcBef>
              <a:spcAft>
                <a:spcPts val="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7pPr>
            <a:lvl8pPr marL="3657600" marR="0" lvl="7" indent="-330200" algn="l" rtl="0">
              <a:lnSpc>
                <a:spcPct val="100000"/>
              </a:lnSpc>
              <a:spcBef>
                <a:spcPts val="1600"/>
              </a:spcBef>
              <a:spcAft>
                <a:spcPts val="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8pPr>
            <a:lvl9pPr marL="4114800" marR="0" lvl="8" indent="-330200" algn="l" rtl="0">
              <a:lnSpc>
                <a:spcPct val="100000"/>
              </a:lnSpc>
              <a:spcBef>
                <a:spcPts val="1600"/>
              </a:spcBef>
              <a:spcAft>
                <a:spcPts val="160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9pPr>
          </a:lstStyle>
          <a:p>
            <a:pPr marL="0" lvl="0" indent="0" algn="ctr" rtl="0">
              <a:spcBef>
                <a:spcPts val="0"/>
              </a:spcBef>
              <a:spcAft>
                <a:spcPts val="0"/>
              </a:spcAft>
              <a:buNone/>
            </a:pPr>
            <a:r>
              <a:rPr lang="en-US" b="1" u="sng" dirty="0"/>
              <a:t>Single</a:t>
            </a:r>
          </a:p>
          <a:p>
            <a:pPr marL="0" lvl="0" indent="0" algn="ctr" rtl="0">
              <a:spcBef>
                <a:spcPts val="0"/>
              </a:spcBef>
              <a:spcAft>
                <a:spcPts val="0"/>
              </a:spcAft>
              <a:buNone/>
            </a:pPr>
            <a:r>
              <a:rPr lang="en-US" sz="1600" dirty="0"/>
              <a:t>Rides</a:t>
            </a:r>
            <a:endParaRPr lang="en-US" dirty="0"/>
          </a:p>
          <a:p>
            <a:pPr marL="0" lvl="0" indent="0" algn="ctr" rtl="0">
              <a:spcBef>
                <a:spcPts val="0"/>
              </a:spcBef>
              <a:spcAft>
                <a:spcPts val="0"/>
              </a:spcAft>
              <a:buNone/>
            </a:pPr>
            <a:endParaRPr lang="en-US" sz="1000" b="1" dirty="0"/>
          </a:p>
          <a:p>
            <a:pPr marL="0" lvl="0" indent="0" algn="ctr" rtl="0">
              <a:spcBef>
                <a:spcPts val="0"/>
              </a:spcBef>
              <a:spcAft>
                <a:spcPts val="0"/>
              </a:spcAft>
              <a:buNone/>
            </a:pPr>
            <a:r>
              <a:rPr lang="en-US" sz="1400" dirty="0">
                <a:solidFill>
                  <a:schemeClr val="tx1"/>
                </a:solidFill>
              </a:rPr>
              <a:t>$1 to unlock,</a:t>
            </a:r>
          </a:p>
          <a:p>
            <a:pPr marL="0" lvl="0" indent="0" algn="ctr" rtl="0">
              <a:spcBef>
                <a:spcPts val="0"/>
              </a:spcBef>
              <a:spcAft>
                <a:spcPts val="0"/>
              </a:spcAft>
              <a:buNone/>
            </a:pPr>
            <a:r>
              <a:rPr lang="en-US" sz="1100" dirty="0">
                <a:solidFill>
                  <a:schemeClr val="tx1"/>
                </a:solidFill>
              </a:rPr>
              <a:t>And $0.18 per min</a:t>
            </a:r>
          </a:p>
        </p:txBody>
      </p:sp>
      <p:sp>
        <p:nvSpPr>
          <p:cNvPr id="20" name="Minus 19">
            <a:extLst>
              <a:ext uri="{FF2B5EF4-FFF2-40B4-BE49-F238E27FC236}">
                <a16:creationId xmlns:a16="http://schemas.microsoft.com/office/drawing/2014/main" id="{57E2699A-D2BF-50DD-9215-9CD44968F1EA}"/>
              </a:ext>
            </a:extLst>
          </p:cNvPr>
          <p:cNvSpPr/>
          <p:nvPr/>
        </p:nvSpPr>
        <p:spPr>
          <a:xfrm>
            <a:off x="2308390" y="1920394"/>
            <a:ext cx="233203" cy="45719"/>
          </a:xfrm>
          <a:prstGeom prst="mathMinus">
            <a:avLst/>
          </a:prstGeom>
          <a:solidFill>
            <a:schemeClr val="tx2"/>
          </a:solidFill>
          <a:ln>
            <a:solidFill>
              <a:schemeClr val="l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1155;p43">
            <a:extLst>
              <a:ext uri="{FF2B5EF4-FFF2-40B4-BE49-F238E27FC236}">
                <a16:creationId xmlns:a16="http://schemas.microsoft.com/office/drawing/2014/main" id="{0865CFE6-2CC5-33A7-B2B4-6B62FE1947B9}"/>
              </a:ext>
            </a:extLst>
          </p:cNvPr>
          <p:cNvSpPr txBox="1">
            <a:spLocks noGrp="1"/>
          </p:cNvSpPr>
          <p:nvPr/>
        </p:nvSpPr>
        <p:spPr>
          <a:xfrm>
            <a:off x="3570438" y="1244949"/>
            <a:ext cx="1909078" cy="12252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400"/>
              <a:buFont typeface="Inconsolata"/>
              <a:buNone/>
              <a:defRPr sz="1800" b="0" i="0" u="none" strike="noStrike" cap="none">
                <a:solidFill>
                  <a:schemeClr val="accent2"/>
                </a:solidFill>
                <a:latin typeface="Bree Serif"/>
                <a:ea typeface="Bree Serif"/>
                <a:cs typeface="Bree Serif"/>
                <a:sym typeface="Bree Serif"/>
              </a:defRPr>
            </a:lvl1pPr>
            <a:lvl2pPr marL="914400" marR="0" lvl="1" indent="-330200" algn="l" rtl="0">
              <a:lnSpc>
                <a:spcPct val="100000"/>
              </a:lnSpc>
              <a:spcBef>
                <a:spcPts val="0"/>
              </a:spcBef>
              <a:spcAft>
                <a:spcPts val="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2pPr>
            <a:lvl3pPr marL="1371600" marR="0" lvl="2" indent="-330200" algn="l" rtl="0">
              <a:lnSpc>
                <a:spcPct val="100000"/>
              </a:lnSpc>
              <a:spcBef>
                <a:spcPts val="1600"/>
              </a:spcBef>
              <a:spcAft>
                <a:spcPts val="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3pPr>
            <a:lvl4pPr marL="1828800" marR="0" lvl="3" indent="-330200" algn="l" rtl="0">
              <a:lnSpc>
                <a:spcPct val="100000"/>
              </a:lnSpc>
              <a:spcBef>
                <a:spcPts val="1600"/>
              </a:spcBef>
              <a:spcAft>
                <a:spcPts val="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4pPr>
            <a:lvl5pPr marL="2286000" marR="0" lvl="4" indent="-330200" algn="l" rtl="0">
              <a:lnSpc>
                <a:spcPct val="100000"/>
              </a:lnSpc>
              <a:spcBef>
                <a:spcPts val="1600"/>
              </a:spcBef>
              <a:spcAft>
                <a:spcPts val="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5pPr>
            <a:lvl6pPr marL="2743200" marR="0" lvl="5" indent="-330200" algn="l" rtl="0">
              <a:lnSpc>
                <a:spcPct val="100000"/>
              </a:lnSpc>
              <a:spcBef>
                <a:spcPts val="1600"/>
              </a:spcBef>
              <a:spcAft>
                <a:spcPts val="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6pPr>
            <a:lvl7pPr marL="3200400" marR="0" lvl="6" indent="-330200" algn="l" rtl="0">
              <a:lnSpc>
                <a:spcPct val="100000"/>
              </a:lnSpc>
              <a:spcBef>
                <a:spcPts val="1600"/>
              </a:spcBef>
              <a:spcAft>
                <a:spcPts val="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7pPr>
            <a:lvl8pPr marL="3657600" marR="0" lvl="7" indent="-330200" algn="l" rtl="0">
              <a:lnSpc>
                <a:spcPct val="100000"/>
              </a:lnSpc>
              <a:spcBef>
                <a:spcPts val="1600"/>
              </a:spcBef>
              <a:spcAft>
                <a:spcPts val="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8pPr>
            <a:lvl9pPr marL="4114800" marR="0" lvl="8" indent="-330200" algn="l" rtl="0">
              <a:lnSpc>
                <a:spcPct val="100000"/>
              </a:lnSpc>
              <a:spcBef>
                <a:spcPts val="1600"/>
              </a:spcBef>
              <a:spcAft>
                <a:spcPts val="160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9pPr>
          </a:lstStyle>
          <a:p>
            <a:pPr marL="0" lvl="0" indent="0" algn="ctr" rtl="0">
              <a:spcBef>
                <a:spcPts val="0"/>
              </a:spcBef>
              <a:spcAft>
                <a:spcPts val="0"/>
              </a:spcAft>
              <a:buNone/>
            </a:pPr>
            <a:r>
              <a:rPr lang="en-US" b="1" u="sng" dirty="0"/>
              <a:t>Day</a:t>
            </a:r>
          </a:p>
          <a:p>
            <a:pPr marL="0" lvl="0" indent="0" algn="ctr" rtl="0">
              <a:spcBef>
                <a:spcPts val="0"/>
              </a:spcBef>
              <a:spcAft>
                <a:spcPts val="0"/>
              </a:spcAft>
              <a:buNone/>
            </a:pPr>
            <a:r>
              <a:rPr lang="en-US" sz="1600" dirty="0"/>
              <a:t>Pass</a:t>
            </a:r>
            <a:endParaRPr lang="en-US" dirty="0"/>
          </a:p>
          <a:p>
            <a:pPr marL="0" lvl="0" indent="0" algn="ctr" rtl="0">
              <a:spcBef>
                <a:spcPts val="0"/>
              </a:spcBef>
              <a:spcAft>
                <a:spcPts val="0"/>
              </a:spcAft>
              <a:buNone/>
            </a:pPr>
            <a:endParaRPr lang="en-US" sz="1100" b="1" dirty="0"/>
          </a:p>
          <a:p>
            <a:pPr marL="0" lvl="0" indent="0" algn="ctr" rtl="0">
              <a:spcBef>
                <a:spcPts val="0"/>
              </a:spcBef>
              <a:spcAft>
                <a:spcPts val="0"/>
              </a:spcAft>
              <a:buNone/>
            </a:pPr>
            <a:r>
              <a:rPr lang="en-US" sz="1400" dirty="0">
                <a:solidFill>
                  <a:schemeClr val="tx1"/>
                </a:solidFill>
              </a:rPr>
              <a:t>$18.10 per day</a:t>
            </a:r>
          </a:p>
          <a:p>
            <a:pPr marL="0" lvl="0" indent="0" algn="ctr" rtl="0">
              <a:spcBef>
                <a:spcPts val="0"/>
              </a:spcBef>
              <a:spcAft>
                <a:spcPts val="0"/>
              </a:spcAft>
              <a:buNone/>
            </a:pPr>
            <a:endParaRPr lang="en-US" sz="900" dirty="0">
              <a:solidFill>
                <a:schemeClr val="tx1"/>
              </a:solidFill>
            </a:endParaRPr>
          </a:p>
        </p:txBody>
      </p:sp>
      <p:sp>
        <p:nvSpPr>
          <p:cNvPr id="26" name="Minus 25">
            <a:extLst>
              <a:ext uri="{FF2B5EF4-FFF2-40B4-BE49-F238E27FC236}">
                <a16:creationId xmlns:a16="http://schemas.microsoft.com/office/drawing/2014/main" id="{87D7F9CD-EDAF-4715-B7F2-F04DD3636421}"/>
              </a:ext>
            </a:extLst>
          </p:cNvPr>
          <p:cNvSpPr/>
          <p:nvPr/>
        </p:nvSpPr>
        <p:spPr>
          <a:xfrm>
            <a:off x="4410408" y="1924357"/>
            <a:ext cx="233203" cy="45719"/>
          </a:xfrm>
          <a:prstGeom prst="mathMinus">
            <a:avLst/>
          </a:prstGeom>
          <a:solidFill>
            <a:schemeClr val="tx2"/>
          </a:solidFill>
          <a:ln>
            <a:solidFill>
              <a:schemeClr val="l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oogle Shape;1155;p43">
            <a:extLst>
              <a:ext uri="{FF2B5EF4-FFF2-40B4-BE49-F238E27FC236}">
                <a16:creationId xmlns:a16="http://schemas.microsoft.com/office/drawing/2014/main" id="{5F4C6985-40DF-4FA4-E52E-2B1BB422BD74}"/>
              </a:ext>
            </a:extLst>
          </p:cNvPr>
          <p:cNvSpPr txBox="1">
            <a:spLocks noGrp="1"/>
          </p:cNvSpPr>
          <p:nvPr/>
        </p:nvSpPr>
        <p:spPr>
          <a:xfrm>
            <a:off x="5662297" y="1239322"/>
            <a:ext cx="1909078" cy="12252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400"/>
              <a:buFont typeface="Inconsolata"/>
              <a:buNone/>
              <a:defRPr sz="1800" b="0" i="0" u="none" strike="noStrike" cap="none">
                <a:solidFill>
                  <a:schemeClr val="accent2"/>
                </a:solidFill>
                <a:latin typeface="Bree Serif"/>
                <a:ea typeface="Bree Serif"/>
                <a:cs typeface="Bree Serif"/>
                <a:sym typeface="Bree Serif"/>
              </a:defRPr>
            </a:lvl1pPr>
            <a:lvl2pPr marL="914400" marR="0" lvl="1" indent="-330200" algn="l" rtl="0">
              <a:lnSpc>
                <a:spcPct val="100000"/>
              </a:lnSpc>
              <a:spcBef>
                <a:spcPts val="0"/>
              </a:spcBef>
              <a:spcAft>
                <a:spcPts val="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2pPr>
            <a:lvl3pPr marL="1371600" marR="0" lvl="2" indent="-330200" algn="l" rtl="0">
              <a:lnSpc>
                <a:spcPct val="100000"/>
              </a:lnSpc>
              <a:spcBef>
                <a:spcPts val="1600"/>
              </a:spcBef>
              <a:spcAft>
                <a:spcPts val="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3pPr>
            <a:lvl4pPr marL="1828800" marR="0" lvl="3" indent="-330200" algn="l" rtl="0">
              <a:lnSpc>
                <a:spcPct val="100000"/>
              </a:lnSpc>
              <a:spcBef>
                <a:spcPts val="1600"/>
              </a:spcBef>
              <a:spcAft>
                <a:spcPts val="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4pPr>
            <a:lvl5pPr marL="2286000" marR="0" lvl="4" indent="-330200" algn="l" rtl="0">
              <a:lnSpc>
                <a:spcPct val="100000"/>
              </a:lnSpc>
              <a:spcBef>
                <a:spcPts val="1600"/>
              </a:spcBef>
              <a:spcAft>
                <a:spcPts val="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5pPr>
            <a:lvl6pPr marL="2743200" marR="0" lvl="5" indent="-330200" algn="l" rtl="0">
              <a:lnSpc>
                <a:spcPct val="100000"/>
              </a:lnSpc>
              <a:spcBef>
                <a:spcPts val="1600"/>
              </a:spcBef>
              <a:spcAft>
                <a:spcPts val="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6pPr>
            <a:lvl7pPr marL="3200400" marR="0" lvl="6" indent="-330200" algn="l" rtl="0">
              <a:lnSpc>
                <a:spcPct val="100000"/>
              </a:lnSpc>
              <a:spcBef>
                <a:spcPts val="1600"/>
              </a:spcBef>
              <a:spcAft>
                <a:spcPts val="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7pPr>
            <a:lvl8pPr marL="3657600" marR="0" lvl="7" indent="-330200" algn="l" rtl="0">
              <a:lnSpc>
                <a:spcPct val="100000"/>
              </a:lnSpc>
              <a:spcBef>
                <a:spcPts val="1600"/>
              </a:spcBef>
              <a:spcAft>
                <a:spcPts val="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8pPr>
            <a:lvl9pPr marL="4114800" marR="0" lvl="8" indent="-330200" algn="l" rtl="0">
              <a:lnSpc>
                <a:spcPct val="100000"/>
              </a:lnSpc>
              <a:spcBef>
                <a:spcPts val="1600"/>
              </a:spcBef>
              <a:spcAft>
                <a:spcPts val="1600"/>
              </a:spcAft>
              <a:buClr>
                <a:schemeClr val="dk1"/>
              </a:buClr>
              <a:buSzPts val="2400"/>
              <a:buFont typeface="Inconsolata"/>
              <a:buNone/>
              <a:defRPr sz="2400" b="0" i="0" u="none" strike="noStrike" cap="none">
                <a:solidFill>
                  <a:schemeClr val="dk1"/>
                </a:solidFill>
                <a:latin typeface="Inconsolata"/>
                <a:ea typeface="Inconsolata"/>
                <a:cs typeface="Inconsolata"/>
                <a:sym typeface="Inconsolata"/>
              </a:defRPr>
            </a:lvl9pPr>
          </a:lstStyle>
          <a:p>
            <a:pPr marL="0" lvl="0" indent="0" algn="ctr" rtl="0">
              <a:spcBef>
                <a:spcPts val="0"/>
              </a:spcBef>
              <a:spcAft>
                <a:spcPts val="0"/>
              </a:spcAft>
              <a:buNone/>
            </a:pPr>
            <a:r>
              <a:rPr lang="en-US" b="1" u="sng" dirty="0"/>
              <a:t>Annual</a:t>
            </a:r>
          </a:p>
          <a:p>
            <a:pPr marL="0" lvl="0" indent="0" algn="ctr" rtl="0">
              <a:spcBef>
                <a:spcPts val="0"/>
              </a:spcBef>
              <a:spcAft>
                <a:spcPts val="0"/>
              </a:spcAft>
              <a:buNone/>
            </a:pPr>
            <a:r>
              <a:rPr lang="en-US" sz="1600" dirty="0"/>
              <a:t>Membership</a:t>
            </a:r>
            <a:endParaRPr lang="en-US" dirty="0"/>
          </a:p>
          <a:p>
            <a:pPr marL="0" lvl="0" indent="0" algn="ctr" rtl="0">
              <a:spcBef>
                <a:spcPts val="0"/>
              </a:spcBef>
              <a:spcAft>
                <a:spcPts val="0"/>
              </a:spcAft>
              <a:buNone/>
            </a:pPr>
            <a:endParaRPr lang="en-US" sz="1100" b="1" dirty="0"/>
          </a:p>
          <a:p>
            <a:pPr marL="0" lvl="0" indent="0" algn="ctr" rtl="0">
              <a:spcBef>
                <a:spcPts val="0"/>
              </a:spcBef>
              <a:spcAft>
                <a:spcPts val="0"/>
              </a:spcAft>
              <a:buNone/>
            </a:pPr>
            <a:r>
              <a:rPr lang="en-US" sz="1400" dirty="0">
                <a:solidFill>
                  <a:schemeClr val="tx1"/>
                </a:solidFill>
              </a:rPr>
              <a:t>$143.90 per year,</a:t>
            </a:r>
            <a:endParaRPr lang="en-US" sz="900" dirty="0">
              <a:solidFill>
                <a:schemeClr val="tx1"/>
              </a:solidFill>
            </a:endParaRPr>
          </a:p>
          <a:p>
            <a:pPr marL="0" lvl="0" indent="0" algn="ctr" rtl="0">
              <a:spcBef>
                <a:spcPts val="0"/>
              </a:spcBef>
              <a:spcAft>
                <a:spcPts val="0"/>
              </a:spcAft>
              <a:buNone/>
            </a:pPr>
            <a:r>
              <a:rPr lang="en-US" sz="1100" dirty="0">
                <a:solidFill>
                  <a:schemeClr val="tx1"/>
                </a:solidFill>
              </a:rPr>
              <a:t>Or $11.99 per month</a:t>
            </a:r>
            <a:endParaRPr lang="en-US" sz="2000" dirty="0">
              <a:solidFill>
                <a:schemeClr val="tx1"/>
              </a:solidFill>
            </a:endParaRPr>
          </a:p>
        </p:txBody>
      </p:sp>
      <p:sp>
        <p:nvSpPr>
          <p:cNvPr id="29" name="Minus 28">
            <a:extLst>
              <a:ext uri="{FF2B5EF4-FFF2-40B4-BE49-F238E27FC236}">
                <a16:creationId xmlns:a16="http://schemas.microsoft.com/office/drawing/2014/main" id="{41F671D4-5FB6-31AD-08C8-2F2097A76F96}"/>
              </a:ext>
            </a:extLst>
          </p:cNvPr>
          <p:cNvSpPr/>
          <p:nvPr/>
        </p:nvSpPr>
        <p:spPr>
          <a:xfrm>
            <a:off x="6500234" y="1920393"/>
            <a:ext cx="233203" cy="45719"/>
          </a:xfrm>
          <a:prstGeom prst="mathMinus">
            <a:avLst/>
          </a:prstGeom>
          <a:solidFill>
            <a:schemeClr val="tx2"/>
          </a:solidFill>
          <a:ln>
            <a:solidFill>
              <a:schemeClr val="l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Google Shape;1153;p43">
            <a:extLst>
              <a:ext uri="{FF2B5EF4-FFF2-40B4-BE49-F238E27FC236}">
                <a16:creationId xmlns:a16="http://schemas.microsoft.com/office/drawing/2014/main" id="{648FCAA3-BAA2-8450-58B0-EACF871EABA8}"/>
              </a:ext>
            </a:extLst>
          </p:cNvPr>
          <p:cNvSpPr txBox="1">
            <a:spLocks noGrp="1"/>
          </p:cNvSpPr>
          <p:nvPr/>
        </p:nvSpPr>
        <p:spPr>
          <a:xfrm>
            <a:off x="1470453" y="2692953"/>
            <a:ext cx="1909077" cy="20420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Kanit ExtraLight"/>
              <a:buNone/>
              <a:defRPr sz="1600" b="0" i="0" u="none" strike="noStrike" cap="none">
                <a:solidFill>
                  <a:schemeClr val="dk1"/>
                </a:solidFill>
                <a:latin typeface="Kanit Light"/>
                <a:ea typeface="Kanit Light"/>
                <a:cs typeface="Kanit Light"/>
                <a:sym typeface="Kanit Light"/>
              </a:defRPr>
            </a:lvl1pPr>
            <a:lvl2pPr marL="914400" marR="0" lvl="1" indent="-330200" algn="l" rtl="0">
              <a:lnSpc>
                <a:spcPct val="100000"/>
              </a:lnSpc>
              <a:spcBef>
                <a:spcPts val="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2pPr>
            <a:lvl3pPr marL="1371600" marR="0" lvl="2" indent="-330200" algn="l" rtl="0">
              <a:lnSpc>
                <a:spcPct val="100000"/>
              </a:lnSpc>
              <a:spcBef>
                <a:spcPts val="160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3pPr>
            <a:lvl4pPr marL="1828800" marR="0" lvl="3" indent="-330200" algn="l" rtl="0">
              <a:lnSpc>
                <a:spcPct val="100000"/>
              </a:lnSpc>
              <a:spcBef>
                <a:spcPts val="160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4pPr>
            <a:lvl5pPr marL="2286000" marR="0" lvl="4" indent="-330200" algn="l" rtl="0">
              <a:lnSpc>
                <a:spcPct val="100000"/>
              </a:lnSpc>
              <a:spcBef>
                <a:spcPts val="160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5pPr>
            <a:lvl6pPr marL="2743200" marR="0" lvl="5" indent="-330200" algn="l" rtl="0">
              <a:lnSpc>
                <a:spcPct val="100000"/>
              </a:lnSpc>
              <a:spcBef>
                <a:spcPts val="160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6pPr>
            <a:lvl7pPr marL="3200400" marR="0" lvl="6" indent="-330200" algn="l" rtl="0">
              <a:lnSpc>
                <a:spcPct val="100000"/>
              </a:lnSpc>
              <a:spcBef>
                <a:spcPts val="160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7pPr>
            <a:lvl8pPr marL="3657600" marR="0" lvl="7" indent="-330200" algn="l" rtl="0">
              <a:lnSpc>
                <a:spcPct val="100000"/>
              </a:lnSpc>
              <a:spcBef>
                <a:spcPts val="160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8pPr>
            <a:lvl9pPr marL="4114800" marR="0" lvl="8" indent="-330200" algn="l" rtl="0">
              <a:lnSpc>
                <a:spcPct val="100000"/>
              </a:lnSpc>
              <a:spcBef>
                <a:spcPts val="1600"/>
              </a:spcBef>
              <a:spcAft>
                <a:spcPts val="160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9pPr>
          </a:lstStyle>
          <a:p>
            <a:pPr marL="0" lvl="0" indent="0" rtl="0">
              <a:lnSpc>
                <a:spcPct val="150000"/>
              </a:lnSpc>
              <a:spcBef>
                <a:spcPts val="0"/>
              </a:spcBef>
              <a:spcAft>
                <a:spcPts val="0"/>
              </a:spcAft>
              <a:buNone/>
            </a:pPr>
            <a:endParaRPr lang="en-US" sz="300" dirty="0"/>
          </a:p>
          <a:p>
            <a:pPr marL="0" lvl="0" indent="0" rtl="0">
              <a:lnSpc>
                <a:spcPct val="150000"/>
              </a:lnSpc>
              <a:spcBef>
                <a:spcPts val="0"/>
              </a:spcBef>
              <a:spcAft>
                <a:spcPts val="0"/>
              </a:spcAft>
              <a:buNone/>
            </a:pPr>
            <a:endParaRPr lang="en-US" sz="800" dirty="0"/>
          </a:p>
          <a:p>
            <a:pPr marL="0" lvl="0" indent="0" rtl="0">
              <a:lnSpc>
                <a:spcPct val="150000"/>
              </a:lnSpc>
              <a:spcBef>
                <a:spcPts val="0"/>
              </a:spcBef>
              <a:spcAft>
                <a:spcPts val="0"/>
              </a:spcAft>
              <a:buNone/>
            </a:pPr>
            <a:endParaRPr lang="en-US" sz="850" dirty="0"/>
          </a:p>
          <a:p>
            <a:pPr marL="0" lvl="0" indent="0" rtl="0">
              <a:lnSpc>
                <a:spcPct val="150000"/>
              </a:lnSpc>
              <a:spcBef>
                <a:spcPts val="0"/>
              </a:spcBef>
              <a:spcAft>
                <a:spcPts val="0"/>
              </a:spcAft>
              <a:buNone/>
            </a:pPr>
            <a:r>
              <a:rPr lang="en-US" sz="850" dirty="0"/>
              <a:t>The Single Ride option costs only $1 and covers the initial 30 minutes of a ride on a classic bike.</a:t>
            </a:r>
          </a:p>
        </p:txBody>
      </p:sp>
      <p:sp>
        <p:nvSpPr>
          <p:cNvPr id="31" name="Google Shape;1153;p43">
            <a:extLst>
              <a:ext uri="{FF2B5EF4-FFF2-40B4-BE49-F238E27FC236}">
                <a16:creationId xmlns:a16="http://schemas.microsoft.com/office/drawing/2014/main" id="{FB50E46E-FF34-CB7E-5E30-382052F5052E}"/>
              </a:ext>
            </a:extLst>
          </p:cNvPr>
          <p:cNvSpPr txBox="1">
            <a:spLocks noGrp="1"/>
          </p:cNvSpPr>
          <p:nvPr/>
        </p:nvSpPr>
        <p:spPr>
          <a:xfrm>
            <a:off x="3570439" y="2692953"/>
            <a:ext cx="1909077" cy="20420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Kanit ExtraLight"/>
              <a:buNone/>
              <a:defRPr sz="1600" b="0" i="0" u="none" strike="noStrike" cap="none">
                <a:solidFill>
                  <a:schemeClr val="dk1"/>
                </a:solidFill>
                <a:latin typeface="Kanit Light"/>
                <a:ea typeface="Kanit Light"/>
                <a:cs typeface="Kanit Light"/>
                <a:sym typeface="Kanit Light"/>
              </a:defRPr>
            </a:lvl1pPr>
            <a:lvl2pPr marL="914400" marR="0" lvl="1" indent="-330200" algn="l" rtl="0">
              <a:lnSpc>
                <a:spcPct val="100000"/>
              </a:lnSpc>
              <a:spcBef>
                <a:spcPts val="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2pPr>
            <a:lvl3pPr marL="1371600" marR="0" lvl="2" indent="-330200" algn="l" rtl="0">
              <a:lnSpc>
                <a:spcPct val="100000"/>
              </a:lnSpc>
              <a:spcBef>
                <a:spcPts val="160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3pPr>
            <a:lvl4pPr marL="1828800" marR="0" lvl="3" indent="-330200" algn="l" rtl="0">
              <a:lnSpc>
                <a:spcPct val="100000"/>
              </a:lnSpc>
              <a:spcBef>
                <a:spcPts val="160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4pPr>
            <a:lvl5pPr marL="2286000" marR="0" lvl="4" indent="-330200" algn="l" rtl="0">
              <a:lnSpc>
                <a:spcPct val="100000"/>
              </a:lnSpc>
              <a:spcBef>
                <a:spcPts val="160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5pPr>
            <a:lvl6pPr marL="2743200" marR="0" lvl="5" indent="-330200" algn="l" rtl="0">
              <a:lnSpc>
                <a:spcPct val="100000"/>
              </a:lnSpc>
              <a:spcBef>
                <a:spcPts val="160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6pPr>
            <a:lvl7pPr marL="3200400" marR="0" lvl="6" indent="-330200" algn="l" rtl="0">
              <a:lnSpc>
                <a:spcPct val="100000"/>
              </a:lnSpc>
              <a:spcBef>
                <a:spcPts val="160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7pPr>
            <a:lvl8pPr marL="3657600" marR="0" lvl="7" indent="-330200" algn="l" rtl="0">
              <a:lnSpc>
                <a:spcPct val="100000"/>
              </a:lnSpc>
              <a:spcBef>
                <a:spcPts val="160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8pPr>
            <a:lvl9pPr marL="4114800" marR="0" lvl="8" indent="-330200" algn="l" rtl="0">
              <a:lnSpc>
                <a:spcPct val="100000"/>
              </a:lnSpc>
              <a:spcBef>
                <a:spcPts val="1600"/>
              </a:spcBef>
              <a:spcAft>
                <a:spcPts val="160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9pPr>
          </a:lstStyle>
          <a:p>
            <a:pPr marL="0" lvl="0" indent="0" rtl="0">
              <a:lnSpc>
                <a:spcPct val="150000"/>
              </a:lnSpc>
              <a:spcBef>
                <a:spcPts val="0"/>
              </a:spcBef>
              <a:spcAft>
                <a:spcPts val="0"/>
              </a:spcAft>
              <a:buNone/>
            </a:pPr>
            <a:endParaRPr lang="en-US" sz="300" dirty="0"/>
          </a:p>
          <a:p>
            <a:pPr marL="0" lvl="0" indent="0" rtl="0">
              <a:lnSpc>
                <a:spcPct val="150000"/>
              </a:lnSpc>
              <a:spcBef>
                <a:spcPts val="0"/>
              </a:spcBef>
              <a:spcAft>
                <a:spcPts val="0"/>
              </a:spcAft>
              <a:buNone/>
            </a:pPr>
            <a:r>
              <a:rPr lang="en-US" sz="850" dirty="0"/>
              <a:t>The Day Pass includes unlimited 3-hour rides with classic bikes throughout a 24-hour duration. Exceeding the initial 3-hour period results in an additional charge of $0.18 per minute for classic bikes while upgrading to an electric bike incurs a supplementary fee of $0.44 per minute.</a:t>
            </a:r>
          </a:p>
        </p:txBody>
      </p:sp>
      <p:sp>
        <p:nvSpPr>
          <p:cNvPr id="34" name="Google Shape;1153;p43">
            <a:extLst>
              <a:ext uri="{FF2B5EF4-FFF2-40B4-BE49-F238E27FC236}">
                <a16:creationId xmlns:a16="http://schemas.microsoft.com/office/drawing/2014/main" id="{384BE1F0-0431-117B-E096-3CF3D8FEF4DA}"/>
              </a:ext>
            </a:extLst>
          </p:cNvPr>
          <p:cNvSpPr txBox="1">
            <a:spLocks noGrp="1"/>
          </p:cNvSpPr>
          <p:nvPr/>
        </p:nvSpPr>
        <p:spPr>
          <a:xfrm>
            <a:off x="5674489" y="2692953"/>
            <a:ext cx="1909077" cy="20420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Kanit ExtraLight"/>
              <a:buNone/>
              <a:defRPr sz="1600" b="0" i="0" u="none" strike="noStrike" cap="none">
                <a:solidFill>
                  <a:schemeClr val="dk1"/>
                </a:solidFill>
                <a:latin typeface="Kanit Light"/>
                <a:ea typeface="Kanit Light"/>
                <a:cs typeface="Kanit Light"/>
                <a:sym typeface="Kanit Light"/>
              </a:defRPr>
            </a:lvl1pPr>
            <a:lvl2pPr marL="914400" marR="0" lvl="1" indent="-330200" algn="l" rtl="0">
              <a:lnSpc>
                <a:spcPct val="100000"/>
              </a:lnSpc>
              <a:spcBef>
                <a:spcPts val="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2pPr>
            <a:lvl3pPr marL="1371600" marR="0" lvl="2" indent="-330200" algn="l" rtl="0">
              <a:lnSpc>
                <a:spcPct val="100000"/>
              </a:lnSpc>
              <a:spcBef>
                <a:spcPts val="160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3pPr>
            <a:lvl4pPr marL="1828800" marR="0" lvl="3" indent="-330200" algn="l" rtl="0">
              <a:lnSpc>
                <a:spcPct val="100000"/>
              </a:lnSpc>
              <a:spcBef>
                <a:spcPts val="160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4pPr>
            <a:lvl5pPr marL="2286000" marR="0" lvl="4" indent="-330200" algn="l" rtl="0">
              <a:lnSpc>
                <a:spcPct val="100000"/>
              </a:lnSpc>
              <a:spcBef>
                <a:spcPts val="160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5pPr>
            <a:lvl6pPr marL="2743200" marR="0" lvl="5" indent="-330200" algn="l" rtl="0">
              <a:lnSpc>
                <a:spcPct val="100000"/>
              </a:lnSpc>
              <a:spcBef>
                <a:spcPts val="160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6pPr>
            <a:lvl7pPr marL="3200400" marR="0" lvl="6" indent="-330200" algn="l" rtl="0">
              <a:lnSpc>
                <a:spcPct val="100000"/>
              </a:lnSpc>
              <a:spcBef>
                <a:spcPts val="160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7pPr>
            <a:lvl8pPr marL="3657600" marR="0" lvl="7" indent="-330200" algn="l" rtl="0">
              <a:lnSpc>
                <a:spcPct val="100000"/>
              </a:lnSpc>
              <a:spcBef>
                <a:spcPts val="1600"/>
              </a:spcBef>
              <a:spcAft>
                <a:spcPts val="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8pPr>
            <a:lvl9pPr marL="4114800" marR="0" lvl="8" indent="-330200" algn="l" rtl="0">
              <a:lnSpc>
                <a:spcPct val="100000"/>
              </a:lnSpc>
              <a:spcBef>
                <a:spcPts val="1600"/>
              </a:spcBef>
              <a:spcAft>
                <a:spcPts val="1600"/>
              </a:spcAft>
              <a:buClr>
                <a:schemeClr val="dk1"/>
              </a:buClr>
              <a:buSzPts val="1600"/>
              <a:buFont typeface="Kanit ExtraLight"/>
              <a:buNone/>
              <a:defRPr sz="1600" b="0" i="0" u="none" strike="noStrike" cap="none">
                <a:solidFill>
                  <a:schemeClr val="dk1"/>
                </a:solidFill>
                <a:latin typeface="Kanit ExtraLight"/>
                <a:ea typeface="Kanit ExtraLight"/>
                <a:cs typeface="Kanit ExtraLight"/>
                <a:sym typeface="Kanit ExtraLight"/>
              </a:defRPr>
            </a:lvl9pPr>
          </a:lstStyle>
          <a:p>
            <a:pPr marL="0" lvl="0" indent="0" rtl="0">
              <a:lnSpc>
                <a:spcPct val="150000"/>
              </a:lnSpc>
              <a:spcBef>
                <a:spcPts val="0"/>
              </a:spcBef>
              <a:spcAft>
                <a:spcPts val="0"/>
              </a:spcAft>
              <a:buNone/>
            </a:pPr>
            <a:endParaRPr lang="en-US" sz="300" dirty="0"/>
          </a:p>
          <a:p>
            <a:pPr marL="0" lvl="0" indent="0" rtl="0">
              <a:lnSpc>
                <a:spcPct val="150000"/>
              </a:lnSpc>
              <a:spcBef>
                <a:spcPts val="0"/>
              </a:spcBef>
              <a:spcAft>
                <a:spcPts val="0"/>
              </a:spcAft>
              <a:buNone/>
            </a:pPr>
            <a:r>
              <a:rPr lang="en-US" sz="850" dirty="0"/>
              <a:t>The Annual Membership provides unrestricted 45-minute rides for an entire year with round-the-clock access. Going beyond the 45-minute limit results in an extra fee of $0.18 per additional minute, and choosing an electric bike incurs an additional charge of $0.18 per minute.</a:t>
            </a:r>
          </a:p>
        </p:txBody>
      </p:sp>
      <p:sp>
        <p:nvSpPr>
          <p:cNvPr id="36" name="TextBox 35">
            <a:extLst>
              <a:ext uri="{FF2B5EF4-FFF2-40B4-BE49-F238E27FC236}">
                <a16:creationId xmlns:a16="http://schemas.microsoft.com/office/drawing/2014/main" id="{62224933-356D-C84A-CA20-6B1660756F24}"/>
              </a:ext>
            </a:extLst>
          </p:cNvPr>
          <p:cNvSpPr txBox="1"/>
          <p:nvPr/>
        </p:nvSpPr>
        <p:spPr>
          <a:xfrm>
            <a:off x="3853659" y="4957782"/>
            <a:ext cx="5293150" cy="18466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92242"/>
              </a:buClr>
              <a:buSzPts val="1600"/>
              <a:buFont typeface="Kanit ExtraLight"/>
              <a:buNone/>
              <a:tabLst/>
              <a:defRPr/>
            </a:pPr>
            <a:r>
              <a:rPr kumimoji="0" lang="en-US" sz="600" b="0" i="0" u="none" strike="noStrike" kern="0" cap="none" spc="0" normalizeH="0" baseline="0" noProof="0" dirty="0">
                <a:ln>
                  <a:noFill/>
                </a:ln>
                <a:solidFill>
                  <a:srgbClr val="092242"/>
                </a:solidFill>
                <a:effectLst/>
                <a:uLnTx/>
                <a:uFillTx/>
                <a:latin typeface="Kanit Light"/>
                <a:cs typeface="Kanit Light"/>
                <a:sym typeface="Kanit Light"/>
              </a:rPr>
              <a:t>*Disclaimer: The pricing information presented is sourced from the Divvy Bikes website for reference purposes, given that Cyclistic is a fictitious entity.</a:t>
            </a:r>
          </a:p>
        </p:txBody>
      </p:sp>
    </p:spTree>
    <p:extLst>
      <p:ext uri="{BB962C8B-B14F-4D97-AF65-F5344CB8AC3E}">
        <p14:creationId xmlns:p14="http://schemas.microsoft.com/office/powerpoint/2010/main" val="979948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5"/>
        <p:cNvGrpSpPr/>
        <p:nvPr/>
      </p:nvGrpSpPr>
      <p:grpSpPr>
        <a:xfrm>
          <a:off x="0" y="0"/>
          <a:ext cx="0" cy="0"/>
          <a:chOff x="0" y="0"/>
          <a:chExt cx="0" cy="0"/>
        </a:xfrm>
      </p:grpSpPr>
      <p:cxnSp>
        <p:nvCxnSpPr>
          <p:cNvPr id="1596" name="Google Shape;1596;p54"/>
          <p:cNvCxnSpPr/>
          <p:nvPr/>
        </p:nvCxnSpPr>
        <p:spPr>
          <a:xfrm>
            <a:off x="2133079" y="2624713"/>
            <a:ext cx="5076900" cy="0"/>
          </a:xfrm>
          <a:prstGeom prst="straightConnector1">
            <a:avLst/>
          </a:prstGeom>
          <a:noFill/>
          <a:ln w="9525" cap="flat" cmpd="sng">
            <a:solidFill>
              <a:schemeClr val="dk1"/>
            </a:solidFill>
            <a:prstDash val="solid"/>
            <a:round/>
            <a:headEnd type="none" w="med" len="med"/>
            <a:tailEnd type="none" w="med" len="med"/>
          </a:ln>
        </p:spPr>
      </p:cxnSp>
      <p:sp>
        <p:nvSpPr>
          <p:cNvPr id="1597" name="Google Shape;1597;p54"/>
          <p:cNvSpPr txBox="1">
            <a:spLocks noGrp="1"/>
          </p:cNvSpPr>
          <p:nvPr>
            <p:ph type="title"/>
          </p:nvPr>
        </p:nvSpPr>
        <p:spPr>
          <a:xfrm>
            <a:off x="717675" y="274907"/>
            <a:ext cx="76992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Scenario Overview</a:t>
            </a:r>
            <a:endParaRPr dirty="0"/>
          </a:p>
        </p:txBody>
      </p:sp>
      <p:sp>
        <p:nvSpPr>
          <p:cNvPr id="1605" name="Google Shape;1605;p54"/>
          <p:cNvSpPr/>
          <p:nvPr/>
        </p:nvSpPr>
        <p:spPr>
          <a:xfrm>
            <a:off x="7201779" y="2262688"/>
            <a:ext cx="705000" cy="705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4"/>
          <p:cNvSpPr/>
          <p:nvPr/>
        </p:nvSpPr>
        <p:spPr>
          <a:xfrm flipH="1">
            <a:off x="2496071" y="4277627"/>
            <a:ext cx="2031186" cy="699088"/>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1" name="Google Shape;1611;p54"/>
          <p:cNvGrpSpPr/>
          <p:nvPr/>
        </p:nvGrpSpPr>
        <p:grpSpPr>
          <a:xfrm flipH="1">
            <a:off x="5024433" y="3672903"/>
            <a:ext cx="1821591" cy="926523"/>
            <a:chOff x="1189475" y="3564161"/>
            <a:chExt cx="2031212" cy="1033143"/>
          </a:xfrm>
        </p:grpSpPr>
        <p:sp>
          <p:nvSpPr>
            <p:cNvPr id="1612" name="Google Shape;1612;p54"/>
            <p:cNvSpPr/>
            <p:nvPr/>
          </p:nvSpPr>
          <p:spPr>
            <a:xfrm>
              <a:off x="1354391" y="3564161"/>
              <a:ext cx="1708613" cy="1031717"/>
            </a:xfrm>
            <a:custGeom>
              <a:avLst/>
              <a:gdLst/>
              <a:ahLst/>
              <a:cxnLst/>
              <a:rect l="l" t="t" r="r" b="b"/>
              <a:pathLst>
                <a:path w="35899" h="21677" extrusionOk="0">
                  <a:moveTo>
                    <a:pt x="18072" y="0"/>
                  </a:moveTo>
                  <a:cubicBezTo>
                    <a:pt x="14901" y="0"/>
                    <a:pt x="14003" y="3983"/>
                    <a:pt x="10457" y="5354"/>
                  </a:cubicBezTo>
                  <a:cubicBezTo>
                    <a:pt x="5897" y="7087"/>
                    <a:pt x="7600" y="13105"/>
                    <a:pt x="3800" y="15597"/>
                  </a:cubicBezTo>
                  <a:cubicBezTo>
                    <a:pt x="1" y="18120"/>
                    <a:pt x="365" y="21646"/>
                    <a:pt x="365" y="21646"/>
                  </a:cubicBezTo>
                  <a:lnTo>
                    <a:pt x="365" y="21676"/>
                  </a:lnTo>
                  <a:lnTo>
                    <a:pt x="35898" y="21676"/>
                  </a:lnTo>
                  <a:cubicBezTo>
                    <a:pt x="35898" y="21676"/>
                    <a:pt x="35321" y="14989"/>
                    <a:pt x="30761" y="11798"/>
                  </a:cubicBezTo>
                  <a:cubicBezTo>
                    <a:pt x="26202" y="8606"/>
                    <a:pt x="27722" y="4746"/>
                    <a:pt x="21460" y="1129"/>
                  </a:cubicBezTo>
                  <a:cubicBezTo>
                    <a:pt x="20069" y="325"/>
                    <a:pt x="18978" y="0"/>
                    <a:pt x="18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4"/>
            <p:cNvSpPr/>
            <p:nvPr/>
          </p:nvSpPr>
          <p:spPr>
            <a:xfrm>
              <a:off x="2216617" y="3633791"/>
              <a:ext cx="33317" cy="963513"/>
            </a:xfrm>
            <a:custGeom>
              <a:avLst/>
              <a:gdLst/>
              <a:ahLst/>
              <a:cxnLst/>
              <a:rect l="l" t="t" r="r" b="b"/>
              <a:pathLst>
                <a:path w="700" h="20244" fill="none" extrusionOk="0">
                  <a:moveTo>
                    <a:pt x="700" y="0"/>
                  </a:moveTo>
                  <a:lnTo>
                    <a:pt x="1" y="20244"/>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4"/>
            <p:cNvSpPr/>
            <p:nvPr/>
          </p:nvSpPr>
          <p:spPr>
            <a:xfrm>
              <a:off x="2232513" y="3791471"/>
              <a:ext cx="215605" cy="358819"/>
            </a:xfrm>
            <a:custGeom>
              <a:avLst/>
              <a:gdLst/>
              <a:ahLst/>
              <a:cxnLst/>
              <a:rect l="l" t="t" r="r" b="b"/>
              <a:pathLst>
                <a:path w="4530" h="7539" fill="none" extrusionOk="0">
                  <a:moveTo>
                    <a:pt x="4530" y="0"/>
                  </a:moveTo>
                  <a:lnTo>
                    <a:pt x="1" y="7539"/>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4"/>
            <p:cNvSpPr/>
            <p:nvPr/>
          </p:nvSpPr>
          <p:spPr>
            <a:xfrm>
              <a:off x="1849185" y="3849345"/>
              <a:ext cx="376143" cy="502032"/>
            </a:xfrm>
            <a:custGeom>
              <a:avLst/>
              <a:gdLst/>
              <a:ahLst/>
              <a:cxnLst/>
              <a:rect l="l" t="t" r="r" b="b"/>
              <a:pathLst>
                <a:path w="7903" h="10548" fill="none" extrusionOk="0">
                  <a:moveTo>
                    <a:pt x="0" y="0"/>
                  </a:moveTo>
                  <a:lnTo>
                    <a:pt x="7903" y="1054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4"/>
            <p:cNvSpPr/>
            <p:nvPr/>
          </p:nvSpPr>
          <p:spPr>
            <a:xfrm>
              <a:off x="2607227" y="4150235"/>
              <a:ext cx="111420" cy="444204"/>
            </a:xfrm>
            <a:custGeom>
              <a:avLst/>
              <a:gdLst/>
              <a:ahLst/>
              <a:cxnLst/>
              <a:rect l="l" t="t" r="r" b="b"/>
              <a:pathLst>
                <a:path w="2341" h="9333" fill="none" extrusionOk="0">
                  <a:moveTo>
                    <a:pt x="2341" y="1"/>
                  </a:moveTo>
                  <a:lnTo>
                    <a:pt x="0" y="9332"/>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4"/>
            <p:cNvSpPr/>
            <p:nvPr/>
          </p:nvSpPr>
          <p:spPr>
            <a:xfrm>
              <a:off x="2672336" y="4238474"/>
              <a:ext cx="114323" cy="96999"/>
            </a:xfrm>
            <a:custGeom>
              <a:avLst/>
              <a:gdLst/>
              <a:ahLst/>
              <a:cxnLst/>
              <a:rect l="l" t="t" r="r" b="b"/>
              <a:pathLst>
                <a:path w="2402" h="2038" fill="none" extrusionOk="0">
                  <a:moveTo>
                    <a:pt x="2401" y="1"/>
                  </a:moveTo>
                  <a:lnTo>
                    <a:pt x="0" y="203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4"/>
            <p:cNvSpPr/>
            <p:nvPr/>
          </p:nvSpPr>
          <p:spPr>
            <a:xfrm>
              <a:off x="2505945" y="4106829"/>
              <a:ext cx="136027" cy="355963"/>
            </a:xfrm>
            <a:custGeom>
              <a:avLst/>
              <a:gdLst/>
              <a:ahLst/>
              <a:cxnLst/>
              <a:rect l="l" t="t" r="r" b="b"/>
              <a:pathLst>
                <a:path w="2858" h="7479" fill="none" extrusionOk="0">
                  <a:moveTo>
                    <a:pt x="1" y="1"/>
                  </a:moveTo>
                  <a:lnTo>
                    <a:pt x="2858" y="747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4"/>
            <p:cNvSpPr/>
            <p:nvPr/>
          </p:nvSpPr>
          <p:spPr>
            <a:xfrm>
              <a:off x="1656760" y="4312245"/>
              <a:ext cx="76723" cy="279287"/>
            </a:xfrm>
            <a:custGeom>
              <a:avLst/>
              <a:gdLst/>
              <a:ahLst/>
              <a:cxnLst/>
              <a:rect l="l" t="t" r="r" b="b"/>
              <a:pathLst>
                <a:path w="1612" h="5868" fill="none" extrusionOk="0">
                  <a:moveTo>
                    <a:pt x="0" y="1"/>
                  </a:moveTo>
                  <a:lnTo>
                    <a:pt x="1611" y="5867"/>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4"/>
            <p:cNvSpPr/>
            <p:nvPr/>
          </p:nvSpPr>
          <p:spPr>
            <a:xfrm>
              <a:off x="1695835" y="4180600"/>
              <a:ext cx="89717" cy="282191"/>
            </a:xfrm>
            <a:custGeom>
              <a:avLst/>
              <a:gdLst/>
              <a:ahLst/>
              <a:cxnLst/>
              <a:rect l="l" t="t" r="r" b="b"/>
              <a:pathLst>
                <a:path w="1885" h="5929" fill="none" extrusionOk="0">
                  <a:moveTo>
                    <a:pt x="1885" y="1"/>
                  </a:moveTo>
                  <a:lnTo>
                    <a:pt x="0" y="5928"/>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4"/>
            <p:cNvSpPr/>
            <p:nvPr/>
          </p:nvSpPr>
          <p:spPr>
            <a:xfrm>
              <a:off x="1189475" y="4594383"/>
              <a:ext cx="2031212" cy="48"/>
            </a:xfrm>
            <a:custGeom>
              <a:avLst/>
              <a:gdLst/>
              <a:ahLst/>
              <a:cxnLst/>
              <a:rect l="l" t="t" r="r" b="b"/>
              <a:pathLst>
                <a:path w="42677" h="1" fill="none" extrusionOk="0">
                  <a:moveTo>
                    <a:pt x="1" y="0"/>
                  </a:moveTo>
                  <a:lnTo>
                    <a:pt x="42676" y="0"/>
                  </a:lnTo>
                </a:path>
              </a:pathLst>
            </a:custGeom>
            <a:solidFill>
              <a:schemeClr val="dk1"/>
            </a:solidFill>
            <a:ln w="68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2" name="Google Shape;1622;p54"/>
          <p:cNvSpPr/>
          <p:nvPr/>
        </p:nvSpPr>
        <p:spPr>
          <a:xfrm flipH="1">
            <a:off x="721525" y="4209575"/>
            <a:ext cx="1132662" cy="389863"/>
          </a:xfrm>
          <a:custGeom>
            <a:avLst/>
            <a:gdLst/>
            <a:ahLst/>
            <a:cxnLst/>
            <a:rect l="l" t="t" r="r" b="b"/>
            <a:pathLst>
              <a:path w="30124" h="10368" extrusionOk="0">
                <a:moveTo>
                  <a:pt x="15584" y="0"/>
                </a:moveTo>
                <a:cubicBezTo>
                  <a:pt x="10123" y="0"/>
                  <a:pt x="7904" y="4380"/>
                  <a:pt x="7904" y="4380"/>
                </a:cubicBezTo>
                <a:cubicBezTo>
                  <a:pt x="7904" y="4380"/>
                  <a:pt x="366" y="4532"/>
                  <a:pt x="1" y="10368"/>
                </a:cubicBezTo>
                <a:lnTo>
                  <a:pt x="30123" y="10368"/>
                </a:lnTo>
                <a:cubicBezTo>
                  <a:pt x="30123" y="10368"/>
                  <a:pt x="29409" y="5810"/>
                  <a:pt x="25208" y="5810"/>
                </a:cubicBezTo>
                <a:cubicBezTo>
                  <a:pt x="24742" y="5810"/>
                  <a:pt x="24234" y="5866"/>
                  <a:pt x="23679" y="5991"/>
                </a:cubicBezTo>
                <a:cubicBezTo>
                  <a:pt x="23679" y="5991"/>
                  <a:pt x="21430" y="124"/>
                  <a:pt x="15807" y="3"/>
                </a:cubicBezTo>
                <a:cubicBezTo>
                  <a:pt x="15732" y="1"/>
                  <a:pt x="15657" y="0"/>
                  <a:pt x="15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4"/>
          <p:cNvSpPr/>
          <p:nvPr/>
        </p:nvSpPr>
        <p:spPr>
          <a:xfrm>
            <a:off x="1427379" y="2262688"/>
            <a:ext cx="705000" cy="705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4"/>
          <p:cNvSpPr/>
          <p:nvPr/>
        </p:nvSpPr>
        <p:spPr>
          <a:xfrm>
            <a:off x="3352179" y="2262688"/>
            <a:ext cx="705000" cy="705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4"/>
          <p:cNvSpPr/>
          <p:nvPr/>
        </p:nvSpPr>
        <p:spPr>
          <a:xfrm>
            <a:off x="5276979" y="2262688"/>
            <a:ext cx="705000" cy="705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6631;p88">
            <a:extLst>
              <a:ext uri="{FF2B5EF4-FFF2-40B4-BE49-F238E27FC236}">
                <a16:creationId xmlns:a16="http://schemas.microsoft.com/office/drawing/2014/main" id="{928ADFF1-244E-72FD-0300-DAADB0362900}"/>
              </a:ext>
            </a:extLst>
          </p:cNvPr>
          <p:cNvGrpSpPr/>
          <p:nvPr/>
        </p:nvGrpSpPr>
        <p:grpSpPr>
          <a:xfrm>
            <a:off x="1649682" y="2449112"/>
            <a:ext cx="260394" cy="351202"/>
            <a:chOff x="5211406" y="1513504"/>
            <a:chExt cx="260394" cy="351202"/>
          </a:xfrm>
        </p:grpSpPr>
        <p:sp>
          <p:nvSpPr>
            <p:cNvPr id="7" name="Google Shape;16632;p88">
              <a:extLst>
                <a:ext uri="{FF2B5EF4-FFF2-40B4-BE49-F238E27FC236}">
                  <a16:creationId xmlns:a16="http://schemas.microsoft.com/office/drawing/2014/main" id="{A07E28EA-9EEE-7A56-D738-8620CE725F98}"/>
                </a:ext>
              </a:extLst>
            </p:cNvPr>
            <p:cNvSpPr/>
            <p:nvPr/>
          </p:nvSpPr>
          <p:spPr>
            <a:xfrm>
              <a:off x="5294297" y="1582765"/>
              <a:ext cx="33686" cy="74582"/>
            </a:xfrm>
            <a:custGeom>
              <a:avLst/>
              <a:gdLst/>
              <a:ahLst/>
              <a:cxnLst/>
              <a:rect l="l" t="t" r="r" b="b"/>
              <a:pathLst>
                <a:path w="1285" h="2845" extrusionOk="0">
                  <a:moveTo>
                    <a:pt x="780" y="0"/>
                  </a:moveTo>
                  <a:cubicBezTo>
                    <a:pt x="347" y="0"/>
                    <a:pt x="0" y="347"/>
                    <a:pt x="0" y="780"/>
                  </a:cubicBezTo>
                  <a:lnTo>
                    <a:pt x="0" y="953"/>
                  </a:lnTo>
                  <a:cubicBezTo>
                    <a:pt x="0" y="1184"/>
                    <a:pt x="29" y="1401"/>
                    <a:pt x="101" y="1617"/>
                  </a:cubicBezTo>
                  <a:lnTo>
                    <a:pt x="520" y="2844"/>
                  </a:lnTo>
                  <a:lnTo>
                    <a:pt x="1285" y="2844"/>
                  </a:lnTo>
                  <a:lnTo>
                    <a:pt x="1285" y="0"/>
                  </a:lnTo>
                  <a:close/>
                </a:path>
              </a:pathLst>
            </a:custGeom>
            <a:solidFill>
              <a:srgbClr val="66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633;p88">
              <a:extLst>
                <a:ext uri="{FF2B5EF4-FFF2-40B4-BE49-F238E27FC236}">
                  <a16:creationId xmlns:a16="http://schemas.microsoft.com/office/drawing/2014/main" id="{11921B30-5D19-092C-BD8A-EDF66E99E9C6}"/>
                </a:ext>
              </a:extLst>
            </p:cNvPr>
            <p:cNvSpPr/>
            <p:nvPr/>
          </p:nvSpPr>
          <p:spPr>
            <a:xfrm>
              <a:off x="5307903" y="1575949"/>
              <a:ext cx="81398" cy="81398"/>
            </a:xfrm>
            <a:custGeom>
              <a:avLst/>
              <a:gdLst/>
              <a:ahLst/>
              <a:cxnLst/>
              <a:rect l="l" t="t" r="r" b="b"/>
              <a:pathLst>
                <a:path w="3105" h="3105" extrusionOk="0">
                  <a:moveTo>
                    <a:pt x="766" y="1"/>
                  </a:moveTo>
                  <a:cubicBezTo>
                    <a:pt x="347" y="1"/>
                    <a:pt x="1" y="347"/>
                    <a:pt x="1" y="780"/>
                  </a:cubicBezTo>
                  <a:cubicBezTo>
                    <a:pt x="1" y="1069"/>
                    <a:pt x="232" y="1300"/>
                    <a:pt x="506" y="1300"/>
                  </a:cubicBezTo>
                  <a:lnTo>
                    <a:pt x="2585" y="3104"/>
                  </a:lnTo>
                  <a:lnTo>
                    <a:pt x="3018" y="1574"/>
                  </a:lnTo>
                  <a:cubicBezTo>
                    <a:pt x="3076" y="1386"/>
                    <a:pt x="3104" y="1199"/>
                    <a:pt x="3104" y="1011"/>
                  </a:cubicBezTo>
                  <a:lnTo>
                    <a:pt x="3104" y="520"/>
                  </a:lnTo>
                  <a:cubicBezTo>
                    <a:pt x="3104" y="231"/>
                    <a:pt x="2874" y="1"/>
                    <a:pt x="2585" y="1"/>
                  </a:cubicBezTo>
                  <a:close/>
                </a:path>
              </a:pathLst>
            </a:custGeom>
            <a:solidFill>
              <a:srgbClr val="5C72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634;p88">
              <a:extLst>
                <a:ext uri="{FF2B5EF4-FFF2-40B4-BE49-F238E27FC236}">
                  <a16:creationId xmlns:a16="http://schemas.microsoft.com/office/drawing/2014/main" id="{BDA2FEF8-01D5-2F9C-1638-D99AE4F4BFF9}"/>
                </a:ext>
              </a:extLst>
            </p:cNvPr>
            <p:cNvSpPr/>
            <p:nvPr/>
          </p:nvSpPr>
          <p:spPr>
            <a:xfrm>
              <a:off x="5321168" y="1677741"/>
              <a:ext cx="40895" cy="30305"/>
            </a:xfrm>
            <a:custGeom>
              <a:avLst/>
              <a:gdLst/>
              <a:ahLst/>
              <a:cxnLst/>
              <a:rect l="l" t="t" r="r" b="b"/>
              <a:pathLst>
                <a:path w="1560" h="1156" extrusionOk="0">
                  <a:moveTo>
                    <a:pt x="0" y="1"/>
                  </a:moveTo>
                  <a:lnTo>
                    <a:pt x="0" y="1155"/>
                  </a:lnTo>
                  <a:lnTo>
                    <a:pt x="1559" y="1155"/>
                  </a:lnTo>
                  <a:lnTo>
                    <a:pt x="1559" y="1"/>
                  </a:lnTo>
                  <a:close/>
                </a:path>
              </a:pathLst>
            </a:custGeom>
            <a:solidFill>
              <a:srgbClr val="AABB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635;p88">
              <a:extLst>
                <a:ext uri="{FF2B5EF4-FFF2-40B4-BE49-F238E27FC236}">
                  <a16:creationId xmlns:a16="http://schemas.microsoft.com/office/drawing/2014/main" id="{F880A72B-3AE8-DFF8-D532-1FC3C81E452A}"/>
                </a:ext>
              </a:extLst>
            </p:cNvPr>
            <p:cNvSpPr/>
            <p:nvPr/>
          </p:nvSpPr>
          <p:spPr>
            <a:xfrm>
              <a:off x="5321168" y="1677741"/>
              <a:ext cx="40895" cy="16489"/>
            </a:xfrm>
            <a:custGeom>
              <a:avLst/>
              <a:gdLst/>
              <a:ahLst/>
              <a:cxnLst/>
              <a:rect l="l" t="t" r="r" b="b"/>
              <a:pathLst>
                <a:path w="1560" h="629" extrusionOk="0">
                  <a:moveTo>
                    <a:pt x="0" y="1"/>
                  </a:moveTo>
                  <a:lnTo>
                    <a:pt x="0" y="477"/>
                  </a:lnTo>
                  <a:cubicBezTo>
                    <a:pt x="253" y="578"/>
                    <a:pt x="520" y="629"/>
                    <a:pt x="785" y="629"/>
                  </a:cubicBezTo>
                  <a:cubicBezTo>
                    <a:pt x="1050" y="629"/>
                    <a:pt x="1314" y="578"/>
                    <a:pt x="1559" y="477"/>
                  </a:cubicBezTo>
                  <a:lnTo>
                    <a:pt x="1559" y="1"/>
                  </a:lnTo>
                  <a:close/>
                </a:path>
              </a:pathLst>
            </a:custGeom>
            <a:solidFill>
              <a:srgbClr val="94A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636;p88">
              <a:extLst>
                <a:ext uri="{FF2B5EF4-FFF2-40B4-BE49-F238E27FC236}">
                  <a16:creationId xmlns:a16="http://schemas.microsoft.com/office/drawing/2014/main" id="{FBAE7968-01D8-2100-25BC-E8B9A20C5077}"/>
                </a:ext>
              </a:extLst>
            </p:cNvPr>
            <p:cNvSpPr/>
            <p:nvPr/>
          </p:nvSpPr>
          <p:spPr>
            <a:xfrm>
              <a:off x="5273850" y="1694021"/>
              <a:ext cx="135872" cy="57542"/>
            </a:xfrm>
            <a:custGeom>
              <a:avLst/>
              <a:gdLst/>
              <a:ahLst/>
              <a:cxnLst/>
              <a:rect l="l" t="t" r="r" b="b"/>
              <a:pathLst>
                <a:path w="5183" h="2195" extrusionOk="0">
                  <a:moveTo>
                    <a:pt x="1805" y="0"/>
                  </a:moveTo>
                  <a:lnTo>
                    <a:pt x="564" y="361"/>
                  </a:lnTo>
                  <a:cubicBezTo>
                    <a:pt x="232" y="462"/>
                    <a:pt x="1" y="765"/>
                    <a:pt x="1" y="1112"/>
                  </a:cubicBezTo>
                  <a:lnTo>
                    <a:pt x="1" y="2195"/>
                  </a:lnTo>
                  <a:lnTo>
                    <a:pt x="5183" y="2195"/>
                  </a:lnTo>
                  <a:lnTo>
                    <a:pt x="5183" y="1112"/>
                  </a:lnTo>
                  <a:cubicBezTo>
                    <a:pt x="5183" y="765"/>
                    <a:pt x="4952" y="462"/>
                    <a:pt x="4620" y="361"/>
                  </a:cubicBezTo>
                  <a:lnTo>
                    <a:pt x="3364" y="0"/>
                  </a:lnTo>
                  <a:lnTo>
                    <a:pt x="2585" y="520"/>
                  </a:lnTo>
                  <a:lnTo>
                    <a:pt x="1805" y="0"/>
                  </a:lnTo>
                  <a:close/>
                </a:path>
              </a:pathLst>
            </a:custGeom>
            <a:solidFill>
              <a:srgbClr val="EF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637;p88">
              <a:extLst>
                <a:ext uri="{FF2B5EF4-FFF2-40B4-BE49-F238E27FC236}">
                  <a16:creationId xmlns:a16="http://schemas.microsoft.com/office/drawing/2014/main" id="{A9D70A62-9501-D472-0343-BE303CEFFEFD}"/>
                </a:ext>
              </a:extLst>
            </p:cNvPr>
            <p:cNvSpPr/>
            <p:nvPr/>
          </p:nvSpPr>
          <p:spPr>
            <a:xfrm>
              <a:off x="5334773" y="1708020"/>
              <a:ext cx="13658" cy="54527"/>
            </a:xfrm>
            <a:custGeom>
              <a:avLst/>
              <a:gdLst/>
              <a:ahLst/>
              <a:cxnLst/>
              <a:rect l="l" t="t" r="r" b="b"/>
              <a:pathLst>
                <a:path w="521" h="2080" extrusionOk="0">
                  <a:moveTo>
                    <a:pt x="131" y="0"/>
                  </a:moveTo>
                  <a:lnTo>
                    <a:pt x="1" y="2079"/>
                  </a:lnTo>
                  <a:lnTo>
                    <a:pt x="520" y="2079"/>
                  </a:lnTo>
                  <a:lnTo>
                    <a:pt x="391" y="0"/>
                  </a:lnTo>
                  <a:close/>
                </a:path>
              </a:pathLst>
            </a:custGeom>
            <a:solidFill>
              <a:srgbClr val="667A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638;p88">
              <a:extLst>
                <a:ext uri="{FF2B5EF4-FFF2-40B4-BE49-F238E27FC236}">
                  <a16:creationId xmlns:a16="http://schemas.microsoft.com/office/drawing/2014/main" id="{CF6C21EA-1676-E759-E998-604F615B6FEE}"/>
                </a:ext>
              </a:extLst>
            </p:cNvPr>
            <p:cNvSpPr/>
            <p:nvPr/>
          </p:nvSpPr>
          <p:spPr>
            <a:xfrm>
              <a:off x="5301113" y="1610002"/>
              <a:ext cx="81371" cy="74582"/>
            </a:xfrm>
            <a:custGeom>
              <a:avLst/>
              <a:gdLst/>
              <a:ahLst/>
              <a:cxnLst/>
              <a:rect l="l" t="t" r="r" b="b"/>
              <a:pathLst>
                <a:path w="3104" h="2845" extrusionOk="0">
                  <a:moveTo>
                    <a:pt x="996" y="1"/>
                  </a:moveTo>
                  <a:cubicBezTo>
                    <a:pt x="852" y="1"/>
                    <a:pt x="707" y="58"/>
                    <a:pt x="621" y="159"/>
                  </a:cubicBezTo>
                  <a:lnTo>
                    <a:pt x="144" y="621"/>
                  </a:lnTo>
                  <a:cubicBezTo>
                    <a:pt x="43" y="722"/>
                    <a:pt x="0" y="852"/>
                    <a:pt x="0" y="982"/>
                  </a:cubicBezTo>
                  <a:lnTo>
                    <a:pt x="0" y="1285"/>
                  </a:lnTo>
                  <a:cubicBezTo>
                    <a:pt x="0" y="2137"/>
                    <a:pt x="693" y="2844"/>
                    <a:pt x="1545" y="2844"/>
                  </a:cubicBezTo>
                  <a:cubicBezTo>
                    <a:pt x="2396" y="2830"/>
                    <a:pt x="3089" y="2152"/>
                    <a:pt x="3104" y="1300"/>
                  </a:cubicBezTo>
                  <a:lnTo>
                    <a:pt x="3104" y="968"/>
                  </a:lnTo>
                  <a:cubicBezTo>
                    <a:pt x="3104" y="824"/>
                    <a:pt x="3046" y="694"/>
                    <a:pt x="2959" y="607"/>
                  </a:cubicBezTo>
                  <a:cubicBezTo>
                    <a:pt x="2555" y="217"/>
                    <a:pt x="1819" y="30"/>
                    <a:pt x="996" y="1"/>
                  </a:cubicBezTo>
                  <a:close/>
                </a:path>
              </a:pathLst>
            </a:custGeom>
            <a:solidFill>
              <a:srgbClr val="BCC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639;p88">
              <a:extLst>
                <a:ext uri="{FF2B5EF4-FFF2-40B4-BE49-F238E27FC236}">
                  <a16:creationId xmlns:a16="http://schemas.microsoft.com/office/drawing/2014/main" id="{69389BBB-11EB-0732-D1FF-02300DF285D3}"/>
                </a:ext>
              </a:extLst>
            </p:cNvPr>
            <p:cNvSpPr/>
            <p:nvPr/>
          </p:nvSpPr>
          <p:spPr>
            <a:xfrm>
              <a:off x="5300720" y="1610002"/>
              <a:ext cx="81398" cy="72694"/>
            </a:xfrm>
            <a:custGeom>
              <a:avLst/>
              <a:gdLst/>
              <a:ahLst/>
              <a:cxnLst/>
              <a:rect l="l" t="t" r="r" b="b"/>
              <a:pathLst>
                <a:path w="3105" h="2773" extrusionOk="0">
                  <a:moveTo>
                    <a:pt x="997" y="1"/>
                  </a:moveTo>
                  <a:cubicBezTo>
                    <a:pt x="852" y="1"/>
                    <a:pt x="722" y="44"/>
                    <a:pt x="621" y="145"/>
                  </a:cubicBezTo>
                  <a:lnTo>
                    <a:pt x="159" y="621"/>
                  </a:lnTo>
                  <a:cubicBezTo>
                    <a:pt x="58" y="708"/>
                    <a:pt x="1" y="838"/>
                    <a:pt x="1" y="982"/>
                  </a:cubicBezTo>
                  <a:lnTo>
                    <a:pt x="1" y="1285"/>
                  </a:lnTo>
                  <a:cubicBezTo>
                    <a:pt x="1" y="1978"/>
                    <a:pt x="463" y="2585"/>
                    <a:pt x="1127" y="2772"/>
                  </a:cubicBezTo>
                  <a:cubicBezTo>
                    <a:pt x="896" y="2498"/>
                    <a:pt x="780" y="2152"/>
                    <a:pt x="780" y="1805"/>
                  </a:cubicBezTo>
                  <a:lnTo>
                    <a:pt x="780" y="1054"/>
                  </a:lnTo>
                  <a:cubicBezTo>
                    <a:pt x="780" y="760"/>
                    <a:pt x="1011" y="534"/>
                    <a:pt x="1302" y="534"/>
                  </a:cubicBezTo>
                  <a:cubicBezTo>
                    <a:pt x="1311" y="534"/>
                    <a:pt x="1320" y="534"/>
                    <a:pt x="1329" y="535"/>
                  </a:cubicBezTo>
                  <a:cubicBezTo>
                    <a:pt x="1848" y="564"/>
                    <a:pt x="2628" y="650"/>
                    <a:pt x="3104" y="881"/>
                  </a:cubicBezTo>
                  <a:cubicBezTo>
                    <a:pt x="3090" y="780"/>
                    <a:pt x="3032" y="665"/>
                    <a:pt x="2960" y="593"/>
                  </a:cubicBezTo>
                  <a:cubicBezTo>
                    <a:pt x="2556" y="203"/>
                    <a:pt x="1834" y="30"/>
                    <a:pt x="997" y="1"/>
                  </a:cubicBezTo>
                  <a:close/>
                </a:path>
              </a:pathLst>
            </a:custGeom>
            <a:solidFill>
              <a:srgbClr val="AABB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640;p88">
              <a:extLst>
                <a:ext uri="{FF2B5EF4-FFF2-40B4-BE49-F238E27FC236}">
                  <a16:creationId xmlns:a16="http://schemas.microsoft.com/office/drawing/2014/main" id="{1BB08EA0-8A6C-A557-BA71-F7FB3F2F01EB}"/>
                </a:ext>
              </a:extLst>
            </p:cNvPr>
            <p:cNvSpPr/>
            <p:nvPr/>
          </p:nvSpPr>
          <p:spPr>
            <a:xfrm>
              <a:off x="5334773" y="1707653"/>
              <a:ext cx="13658" cy="13632"/>
            </a:xfrm>
            <a:custGeom>
              <a:avLst/>
              <a:gdLst/>
              <a:ahLst/>
              <a:cxnLst/>
              <a:rect l="l" t="t" r="r" b="b"/>
              <a:pathLst>
                <a:path w="521" h="520" extrusionOk="0">
                  <a:moveTo>
                    <a:pt x="1" y="0"/>
                  </a:moveTo>
                  <a:lnTo>
                    <a:pt x="1" y="419"/>
                  </a:lnTo>
                  <a:cubicBezTo>
                    <a:pt x="1" y="476"/>
                    <a:pt x="59" y="520"/>
                    <a:pt x="116" y="520"/>
                  </a:cubicBezTo>
                  <a:lnTo>
                    <a:pt x="419" y="520"/>
                  </a:lnTo>
                  <a:cubicBezTo>
                    <a:pt x="477" y="520"/>
                    <a:pt x="520" y="476"/>
                    <a:pt x="520" y="419"/>
                  </a:cubicBezTo>
                  <a:lnTo>
                    <a:pt x="520" y="0"/>
                  </a:lnTo>
                  <a:close/>
                </a:path>
              </a:pathLst>
            </a:custGeom>
            <a:solidFill>
              <a:srgbClr val="5168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641;p88">
              <a:extLst>
                <a:ext uri="{FF2B5EF4-FFF2-40B4-BE49-F238E27FC236}">
                  <a16:creationId xmlns:a16="http://schemas.microsoft.com/office/drawing/2014/main" id="{2714D0E2-8D6B-D271-BF60-4099A7D43D8A}"/>
                </a:ext>
              </a:extLst>
            </p:cNvPr>
            <p:cNvSpPr/>
            <p:nvPr/>
          </p:nvSpPr>
          <p:spPr>
            <a:xfrm>
              <a:off x="5313959" y="1688778"/>
              <a:ext cx="27657" cy="28758"/>
            </a:xfrm>
            <a:custGeom>
              <a:avLst/>
              <a:gdLst/>
              <a:ahLst/>
              <a:cxnLst/>
              <a:rect l="l" t="t" r="r" b="b"/>
              <a:pathLst>
                <a:path w="1055" h="1097" extrusionOk="0">
                  <a:moveTo>
                    <a:pt x="243" y="1"/>
                  </a:moveTo>
                  <a:cubicBezTo>
                    <a:pt x="208" y="1"/>
                    <a:pt x="176" y="16"/>
                    <a:pt x="160" y="42"/>
                  </a:cubicBezTo>
                  <a:lnTo>
                    <a:pt x="1" y="287"/>
                  </a:lnTo>
                  <a:lnTo>
                    <a:pt x="391" y="1009"/>
                  </a:lnTo>
                  <a:cubicBezTo>
                    <a:pt x="419" y="1065"/>
                    <a:pt x="477" y="1097"/>
                    <a:pt x="534" y="1097"/>
                  </a:cubicBezTo>
                  <a:cubicBezTo>
                    <a:pt x="565" y="1097"/>
                    <a:pt x="596" y="1087"/>
                    <a:pt x="622" y="1066"/>
                  </a:cubicBezTo>
                  <a:lnTo>
                    <a:pt x="1055" y="720"/>
                  </a:lnTo>
                  <a:lnTo>
                    <a:pt x="318" y="27"/>
                  </a:lnTo>
                  <a:cubicBezTo>
                    <a:pt x="294" y="9"/>
                    <a:pt x="268" y="1"/>
                    <a:pt x="243" y="1"/>
                  </a:cubicBezTo>
                  <a:close/>
                </a:path>
              </a:pathLst>
            </a:custGeom>
            <a:solidFill>
              <a:srgbClr val="E9E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642;p88">
              <a:extLst>
                <a:ext uri="{FF2B5EF4-FFF2-40B4-BE49-F238E27FC236}">
                  <a16:creationId xmlns:a16="http://schemas.microsoft.com/office/drawing/2014/main" id="{67C12D5B-FB5B-BB1A-6FD6-29BC05155AE6}"/>
                </a:ext>
              </a:extLst>
            </p:cNvPr>
            <p:cNvSpPr/>
            <p:nvPr/>
          </p:nvSpPr>
          <p:spPr>
            <a:xfrm>
              <a:off x="5341589" y="1688778"/>
              <a:ext cx="28024" cy="28758"/>
            </a:xfrm>
            <a:custGeom>
              <a:avLst/>
              <a:gdLst/>
              <a:ahLst/>
              <a:cxnLst/>
              <a:rect l="l" t="t" r="r" b="b"/>
              <a:pathLst>
                <a:path w="1069" h="1097" extrusionOk="0">
                  <a:moveTo>
                    <a:pt x="817" y="1"/>
                  </a:moveTo>
                  <a:cubicBezTo>
                    <a:pt x="793" y="1"/>
                    <a:pt x="769" y="9"/>
                    <a:pt x="751" y="27"/>
                  </a:cubicBezTo>
                  <a:lnTo>
                    <a:pt x="1" y="720"/>
                  </a:lnTo>
                  <a:lnTo>
                    <a:pt x="448" y="1066"/>
                  </a:lnTo>
                  <a:cubicBezTo>
                    <a:pt x="474" y="1087"/>
                    <a:pt x="503" y="1097"/>
                    <a:pt x="532" y="1097"/>
                  </a:cubicBezTo>
                  <a:cubicBezTo>
                    <a:pt x="586" y="1097"/>
                    <a:pt x="642" y="1065"/>
                    <a:pt x="679" y="1009"/>
                  </a:cubicBezTo>
                  <a:lnTo>
                    <a:pt x="1069" y="287"/>
                  </a:lnTo>
                  <a:lnTo>
                    <a:pt x="910" y="42"/>
                  </a:lnTo>
                  <a:cubicBezTo>
                    <a:pt x="885" y="16"/>
                    <a:pt x="850" y="1"/>
                    <a:pt x="817" y="1"/>
                  </a:cubicBezTo>
                  <a:close/>
                </a:path>
              </a:pathLst>
            </a:custGeom>
            <a:solidFill>
              <a:srgbClr val="E9E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643;p88">
              <a:extLst>
                <a:ext uri="{FF2B5EF4-FFF2-40B4-BE49-F238E27FC236}">
                  <a16:creationId xmlns:a16="http://schemas.microsoft.com/office/drawing/2014/main" id="{37C6A0A1-A298-3C47-8928-B88B988C431C}"/>
                </a:ext>
              </a:extLst>
            </p:cNvPr>
            <p:cNvSpPr/>
            <p:nvPr/>
          </p:nvSpPr>
          <p:spPr>
            <a:xfrm>
              <a:off x="5211406" y="1513504"/>
              <a:ext cx="260394" cy="351202"/>
            </a:xfrm>
            <a:custGeom>
              <a:avLst/>
              <a:gdLst/>
              <a:ahLst/>
              <a:cxnLst/>
              <a:rect l="l" t="t" r="r" b="b"/>
              <a:pathLst>
                <a:path w="9933" h="13397" extrusionOk="0">
                  <a:moveTo>
                    <a:pt x="4946" y="1506"/>
                  </a:moveTo>
                  <a:cubicBezTo>
                    <a:pt x="6720" y="1506"/>
                    <a:pt x="8421" y="2886"/>
                    <a:pt x="8431" y="4966"/>
                  </a:cubicBezTo>
                  <a:cubicBezTo>
                    <a:pt x="8431" y="6886"/>
                    <a:pt x="6872" y="8431"/>
                    <a:pt x="4967" y="8431"/>
                  </a:cubicBezTo>
                  <a:cubicBezTo>
                    <a:pt x="1892" y="8431"/>
                    <a:pt x="347" y="4707"/>
                    <a:pt x="2527" y="2527"/>
                  </a:cubicBezTo>
                  <a:cubicBezTo>
                    <a:pt x="3232" y="1822"/>
                    <a:pt x="4097" y="1506"/>
                    <a:pt x="4946" y="1506"/>
                  </a:cubicBezTo>
                  <a:close/>
                  <a:moveTo>
                    <a:pt x="4967" y="1"/>
                  </a:moveTo>
                  <a:cubicBezTo>
                    <a:pt x="2224" y="1"/>
                    <a:pt x="1" y="2224"/>
                    <a:pt x="1" y="4966"/>
                  </a:cubicBezTo>
                  <a:cubicBezTo>
                    <a:pt x="1" y="10149"/>
                    <a:pt x="4967" y="13397"/>
                    <a:pt x="4967" y="13397"/>
                  </a:cubicBezTo>
                  <a:cubicBezTo>
                    <a:pt x="4967" y="13397"/>
                    <a:pt x="9932" y="10149"/>
                    <a:pt x="9932" y="4966"/>
                  </a:cubicBezTo>
                  <a:cubicBezTo>
                    <a:pt x="9932" y="2224"/>
                    <a:pt x="7709" y="1"/>
                    <a:pt x="4967" y="1"/>
                  </a:cubicBezTo>
                  <a:close/>
                </a:path>
              </a:pathLst>
            </a:custGeom>
            <a:solidFill>
              <a:srgbClr val="9AA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644;p88">
              <a:extLst>
                <a:ext uri="{FF2B5EF4-FFF2-40B4-BE49-F238E27FC236}">
                  <a16:creationId xmlns:a16="http://schemas.microsoft.com/office/drawing/2014/main" id="{C88D8F27-B453-5262-496B-1F47B6251BDA}"/>
                </a:ext>
              </a:extLst>
            </p:cNvPr>
            <p:cNvSpPr/>
            <p:nvPr/>
          </p:nvSpPr>
          <p:spPr>
            <a:xfrm>
              <a:off x="5211406" y="1513504"/>
              <a:ext cx="252450" cy="350835"/>
            </a:xfrm>
            <a:custGeom>
              <a:avLst/>
              <a:gdLst/>
              <a:ahLst/>
              <a:cxnLst/>
              <a:rect l="l" t="t" r="r" b="b"/>
              <a:pathLst>
                <a:path w="9630" h="13383" extrusionOk="0">
                  <a:moveTo>
                    <a:pt x="4946" y="1506"/>
                  </a:moveTo>
                  <a:cubicBezTo>
                    <a:pt x="6720" y="1506"/>
                    <a:pt x="8421" y="2886"/>
                    <a:pt x="8431" y="4966"/>
                  </a:cubicBezTo>
                  <a:cubicBezTo>
                    <a:pt x="8431" y="6886"/>
                    <a:pt x="6872" y="8431"/>
                    <a:pt x="4967" y="8431"/>
                  </a:cubicBezTo>
                  <a:cubicBezTo>
                    <a:pt x="1892" y="8431"/>
                    <a:pt x="347" y="4707"/>
                    <a:pt x="2527" y="2527"/>
                  </a:cubicBezTo>
                  <a:cubicBezTo>
                    <a:pt x="3232" y="1822"/>
                    <a:pt x="4097" y="1506"/>
                    <a:pt x="4946" y="1506"/>
                  </a:cubicBezTo>
                  <a:close/>
                  <a:moveTo>
                    <a:pt x="4967" y="1"/>
                  </a:moveTo>
                  <a:cubicBezTo>
                    <a:pt x="2224" y="1"/>
                    <a:pt x="1" y="2224"/>
                    <a:pt x="1" y="4966"/>
                  </a:cubicBezTo>
                  <a:cubicBezTo>
                    <a:pt x="1" y="10149"/>
                    <a:pt x="4967" y="13382"/>
                    <a:pt x="4967" y="13382"/>
                  </a:cubicBezTo>
                  <a:cubicBezTo>
                    <a:pt x="4967" y="13382"/>
                    <a:pt x="3783" y="11765"/>
                    <a:pt x="3090" y="9008"/>
                  </a:cubicBezTo>
                  <a:cubicBezTo>
                    <a:pt x="3054" y="8854"/>
                    <a:pt x="3165" y="8730"/>
                    <a:pt x="3301" y="8730"/>
                  </a:cubicBezTo>
                  <a:cubicBezTo>
                    <a:pt x="3331" y="8730"/>
                    <a:pt x="3362" y="8736"/>
                    <a:pt x="3393" y="8749"/>
                  </a:cubicBezTo>
                  <a:cubicBezTo>
                    <a:pt x="3919" y="8973"/>
                    <a:pt x="4463" y="9079"/>
                    <a:pt x="4997" y="9079"/>
                  </a:cubicBezTo>
                  <a:cubicBezTo>
                    <a:pt x="6763" y="9079"/>
                    <a:pt x="8415" y="7925"/>
                    <a:pt x="8936" y="6107"/>
                  </a:cubicBezTo>
                  <a:cubicBezTo>
                    <a:pt x="9629" y="3739"/>
                    <a:pt x="8070" y="1300"/>
                    <a:pt x="5631" y="925"/>
                  </a:cubicBezTo>
                  <a:cubicBezTo>
                    <a:pt x="5414" y="888"/>
                    <a:pt x="5193" y="870"/>
                    <a:pt x="4971" y="870"/>
                  </a:cubicBezTo>
                  <a:cubicBezTo>
                    <a:pt x="4659" y="870"/>
                    <a:pt x="4346" y="906"/>
                    <a:pt x="4043" y="982"/>
                  </a:cubicBezTo>
                  <a:cubicBezTo>
                    <a:pt x="4022" y="988"/>
                    <a:pt x="4001" y="991"/>
                    <a:pt x="3982" y="991"/>
                  </a:cubicBezTo>
                  <a:cubicBezTo>
                    <a:pt x="3798" y="991"/>
                    <a:pt x="3683" y="765"/>
                    <a:pt x="3826" y="621"/>
                  </a:cubicBezTo>
                  <a:cubicBezTo>
                    <a:pt x="4158" y="217"/>
                    <a:pt x="4548" y="1"/>
                    <a:pt x="4967" y="1"/>
                  </a:cubicBezTo>
                  <a:close/>
                </a:path>
              </a:pathLst>
            </a:custGeom>
            <a:solidFill>
              <a:srgbClr val="8397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7295;p82">
            <a:extLst>
              <a:ext uri="{FF2B5EF4-FFF2-40B4-BE49-F238E27FC236}">
                <a16:creationId xmlns:a16="http://schemas.microsoft.com/office/drawing/2014/main" id="{A1B6053D-F61B-28A3-56B8-1D5612462F5C}"/>
              </a:ext>
            </a:extLst>
          </p:cNvPr>
          <p:cNvGrpSpPr/>
          <p:nvPr/>
        </p:nvGrpSpPr>
        <p:grpSpPr>
          <a:xfrm>
            <a:off x="3557522" y="2413277"/>
            <a:ext cx="361194" cy="359355"/>
            <a:chOff x="4147908" y="2303017"/>
            <a:chExt cx="361194" cy="359355"/>
          </a:xfrm>
        </p:grpSpPr>
        <p:sp>
          <p:nvSpPr>
            <p:cNvPr id="21" name="Google Shape;7296;p82">
              <a:extLst>
                <a:ext uri="{FF2B5EF4-FFF2-40B4-BE49-F238E27FC236}">
                  <a16:creationId xmlns:a16="http://schemas.microsoft.com/office/drawing/2014/main" id="{46F38A6A-B3F0-A3F9-FF94-39665D4B9327}"/>
                </a:ext>
              </a:extLst>
            </p:cNvPr>
            <p:cNvSpPr/>
            <p:nvPr/>
          </p:nvSpPr>
          <p:spPr>
            <a:xfrm>
              <a:off x="4147908" y="2365861"/>
              <a:ext cx="296511" cy="296511"/>
            </a:xfrm>
            <a:custGeom>
              <a:avLst/>
              <a:gdLst/>
              <a:ahLst/>
              <a:cxnLst/>
              <a:rect l="l" t="t" r="r" b="b"/>
              <a:pathLst>
                <a:path w="11286" h="11286" extrusionOk="0">
                  <a:moveTo>
                    <a:pt x="5639" y="0"/>
                  </a:moveTo>
                  <a:cubicBezTo>
                    <a:pt x="2525" y="0"/>
                    <a:pt x="0" y="2525"/>
                    <a:pt x="0" y="5646"/>
                  </a:cubicBezTo>
                  <a:cubicBezTo>
                    <a:pt x="0" y="8760"/>
                    <a:pt x="2525" y="11285"/>
                    <a:pt x="5639" y="11285"/>
                  </a:cubicBezTo>
                  <a:cubicBezTo>
                    <a:pt x="8761" y="11285"/>
                    <a:pt x="11285" y="8760"/>
                    <a:pt x="11285" y="5646"/>
                  </a:cubicBezTo>
                  <a:cubicBezTo>
                    <a:pt x="11285" y="2525"/>
                    <a:pt x="8761" y="0"/>
                    <a:pt x="5639" y="0"/>
                  </a:cubicBezTo>
                  <a:close/>
                </a:path>
              </a:pathLst>
            </a:custGeom>
            <a:solidFill>
              <a:srgbClr val="819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297;p82">
              <a:extLst>
                <a:ext uri="{FF2B5EF4-FFF2-40B4-BE49-F238E27FC236}">
                  <a16:creationId xmlns:a16="http://schemas.microsoft.com/office/drawing/2014/main" id="{ADE10D09-550B-EA6B-3808-91F30049D639}"/>
                </a:ext>
              </a:extLst>
            </p:cNvPr>
            <p:cNvSpPr/>
            <p:nvPr/>
          </p:nvSpPr>
          <p:spPr>
            <a:xfrm>
              <a:off x="4296059" y="2508179"/>
              <a:ext cx="148361" cy="11875"/>
            </a:xfrm>
            <a:custGeom>
              <a:avLst/>
              <a:gdLst/>
              <a:ahLst/>
              <a:cxnLst/>
              <a:rect l="l" t="t" r="r" b="b"/>
              <a:pathLst>
                <a:path w="5647" h="452" extrusionOk="0">
                  <a:moveTo>
                    <a:pt x="0" y="0"/>
                  </a:moveTo>
                  <a:lnTo>
                    <a:pt x="0" y="451"/>
                  </a:lnTo>
                  <a:lnTo>
                    <a:pt x="5639" y="451"/>
                  </a:lnTo>
                  <a:cubicBezTo>
                    <a:pt x="5639" y="375"/>
                    <a:pt x="5646" y="305"/>
                    <a:pt x="5646" y="229"/>
                  </a:cubicBezTo>
                  <a:cubicBezTo>
                    <a:pt x="5646" y="153"/>
                    <a:pt x="5646" y="76"/>
                    <a:pt x="5639"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298;p82">
              <a:extLst>
                <a:ext uri="{FF2B5EF4-FFF2-40B4-BE49-F238E27FC236}">
                  <a16:creationId xmlns:a16="http://schemas.microsoft.com/office/drawing/2014/main" id="{CFBBB312-378D-EC34-3E27-71207C2EC01F}"/>
                </a:ext>
              </a:extLst>
            </p:cNvPr>
            <p:cNvSpPr/>
            <p:nvPr/>
          </p:nvSpPr>
          <p:spPr>
            <a:xfrm>
              <a:off x="4420695" y="2303017"/>
              <a:ext cx="88407" cy="86542"/>
            </a:xfrm>
            <a:custGeom>
              <a:avLst/>
              <a:gdLst/>
              <a:ahLst/>
              <a:cxnLst/>
              <a:rect l="l" t="t" r="r" b="b"/>
              <a:pathLst>
                <a:path w="3365" h="3294" extrusionOk="0">
                  <a:moveTo>
                    <a:pt x="2029" y="0"/>
                  </a:moveTo>
                  <a:cubicBezTo>
                    <a:pt x="1974" y="0"/>
                    <a:pt x="1918" y="21"/>
                    <a:pt x="1873" y="68"/>
                  </a:cubicBezTo>
                  <a:lnTo>
                    <a:pt x="202" y="1740"/>
                  </a:lnTo>
                  <a:cubicBezTo>
                    <a:pt x="70" y="1865"/>
                    <a:pt x="1" y="2038"/>
                    <a:pt x="1" y="2219"/>
                  </a:cubicBezTo>
                  <a:lnTo>
                    <a:pt x="1" y="3294"/>
                  </a:lnTo>
                  <a:lnTo>
                    <a:pt x="1069" y="3294"/>
                  </a:lnTo>
                  <a:cubicBezTo>
                    <a:pt x="1249" y="3294"/>
                    <a:pt x="1423" y="3224"/>
                    <a:pt x="1547" y="3099"/>
                  </a:cubicBezTo>
                  <a:lnTo>
                    <a:pt x="3226" y="1421"/>
                  </a:lnTo>
                  <a:cubicBezTo>
                    <a:pt x="3365" y="1282"/>
                    <a:pt x="3268" y="1039"/>
                    <a:pt x="3066" y="1039"/>
                  </a:cubicBezTo>
                  <a:lnTo>
                    <a:pt x="2255" y="1039"/>
                  </a:lnTo>
                  <a:lnTo>
                    <a:pt x="2255" y="228"/>
                  </a:lnTo>
                  <a:cubicBezTo>
                    <a:pt x="2255" y="92"/>
                    <a:pt x="2144" y="0"/>
                    <a:pt x="2029" y="0"/>
                  </a:cubicBezTo>
                  <a:close/>
                </a:path>
              </a:pathLst>
            </a:custGeom>
            <a:solidFill>
              <a:srgbClr val="82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299;p82">
              <a:extLst>
                <a:ext uri="{FF2B5EF4-FFF2-40B4-BE49-F238E27FC236}">
                  <a16:creationId xmlns:a16="http://schemas.microsoft.com/office/drawing/2014/main" id="{A3ADBC1B-B38F-0CA7-B272-F480B23925DE}"/>
                </a:ext>
              </a:extLst>
            </p:cNvPr>
            <p:cNvSpPr/>
            <p:nvPr/>
          </p:nvSpPr>
          <p:spPr>
            <a:xfrm>
              <a:off x="4420695" y="2303017"/>
              <a:ext cx="59376" cy="86542"/>
            </a:xfrm>
            <a:custGeom>
              <a:avLst/>
              <a:gdLst/>
              <a:ahLst/>
              <a:cxnLst/>
              <a:rect l="l" t="t" r="r" b="b"/>
              <a:pathLst>
                <a:path w="2260" h="3294" extrusionOk="0">
                  <a:moveTo>
                    <a:pt x="2031" y="0"/>
                  </a:moveTo>
                  <a:cubicBezTo>
                    <a:pt x="1975" y="0"/>
                    <a:pt x="1918" y="21"/>
                    <a:pt x="1873" y="68"/>
                  </a:cubicBezTo>
                  <a:lnTo>
                    <a:pt x="202" y="1740"/>
                  </a:lnTo>
                  <a:cubicBezTo>
                    <a:pt x="70" y="1865"/>
                    <a:pt x="1" y="2038"/>
                    <a:pt x="1" y="2219"/>
                  </a:cubicBezTo>
                  <a:lnTo>
                    <a:pt x="1" y="3294"/>
                  </a:lnTo>
                  <a:lnTo>
                    <a:pt x="2255" y="1039"/>
                  </a:lnTo>
                  <a:lnTo>
                    <a:pt x="2255" y="228"/>
                  </a:lnTo>
                  <a:cubicBezTo>
                    <a:pt x="2260" y="92"/>
                    <a:pt x="2147" y="0"/>
                    <a:pt x="2031" y="0"/>
                  </a:cubicBezTo>
                  <a:close/>
                </a:path>
              </a:pathLst>
            </a:custGeom>
            <a:solidFill>
              <a:srgbClr val="819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300;p82">
              <a:extLst>
                <a:ext uri="{FF2B5EF4-FFF2-40B4-BE49-F238E27FC236}">
                  <a16:creationId xmlns:a16="http://schemas.microsoft.com/office/drawing/2014/main" id="{6006EB1A-7BFF-FEA7-6694-0B1B683E2003}"/>
                </a:ext>
              </a:extLst>
            </p:cNvPr>
            <p:cNvSpPr/>
            <p:nvPr/>
          </p:nvSpPr>
          <p:spPr>
            <a:xfrm>
              <a:off x="4183429" y="2401382"/>
              <a:ext cx="225444" cy="225444"/>
            </a:xfrm>
            <a:custGeom>
              <a:avLst/>
              <a:gdLst/>
              <a:ahLst/>
              <a:cxnLst/>
              <a:rect l="l" t="t" r="r" b="b"/>
              <a:pathLst>
                <a:path w="8581" h="8581" extrusionOk="0">
                  <a:moveTo>
                    <a:pt x="4287" y="1"/>
                  </a:moveTo>
                  <a:cubicBezTo>
                    <a:pt x="1922" y="1"/>
                    <a:pt x="1" y="1922"/>
                    <a:pt x="1" y="4294"/>
                  </a:cubicBezTo>
                  <a:cubicBezTo>
                    <a:pt x="1" y="6659"/>
                    <a:pt x="1922" y="8581"/>
                    <a:pt x="4287" y="8581"/>
                  </a:cubicBezTo>
                  <a:cubicBezTo>
                    <a:pt x="6659" y="8581"/>
                    <a:pt x="8581" y="6659"/>
                    <a:pt x="8581" y="4294"/>
                  </a:cubicBezTo>
                  <a:cubicBezTo>
                    <a:pt x="8581" y="1922"/>
                    <a:pt x="6659" y="1"/>
                    <a:pt x="42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301;p82">
              <a:extLst>
                <a:ext uri="{FF2B5EF4-FFF2-40B4-BE49-F238E27FC236}">
                  <a16:creationId xmlns:a16="http://schemas.microsoft.com/office/drawing/2014/main" id="{EDB971DF-6723-8175-FA45-3F021EBD698E}"/>
                </a:ext>
              </a:extLst>
            </p:cNvPr>
            <p:cNvSpPr/>
            <p:nvPr/>
          </p:nvSpPr>
          <p:spPr>
            <a:xfrm>
              <a:off x="4296059" y="2508179"/>
              <a:ext cx="112814" cy="11875"/>
            </a:xfrm>
            <a:custGeom>
              <a:avLst/>
              <a:gdLst/>
              <a:ahLst/>
              <a:cxnLst/>
              <a:rect l="l" t="t" r="r" b="b"/>
              <a:pathLst>
                <a:path w="4294" h="452" extrusionOk="0">
                  <a:moveTo>
                    <a:pt x="0" y="0"/>
                  </a:moveTo>
                  <a:lnTo>
                    <a:pt x="0" y="451"/>
                  </a:lnTo>
                  <a:lnTo>
                    <a:pt x="4280" y="451"/>
                  </a:lnTo>
                  <a:cubicBezTo>
                    <a:pt x="4280" y="375"/>
                    <a:pt x="4294" y="305"/>
                    <a:pt x="4294" y="229"/>
                  </a:cubicBezTo>
                  <a:cubicBezTo>
                    <a:pt x="4294" y="153"/>
                    <a:pt x="4287" y="76"/>
                    <a:pt x="4280" y="0"/>
                  </a:cubicBezTo>
                  <a:close/>
                </a:path>
              </a:pathLst>
            </a:custGeom>
            <a:solidFill>
              <a:srgbClr val="E3E9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302;p82">
              <a:extLst>
                <a:ext uri="{FF2B5EF4-FFF2-40B4-BE49-F238E27FC236}">
                  <a16:creationId xmlns:a16="http://schemas.microsoft.com/office/drawing/2014/main" id="{86A20C6A-30C3-3CCB-372F-18F681EBB47C}"/>
                </a:ext>
              </a:extLst>
            </p:cNvPr>
            <p:cNvSpPr/>
            <p:nvPr/>
          </p:nvSpPr>
          <p:spPr>
            <a:xfrm>
              <a:off x="4213143" y="2431096"/>
              <a:ext cx="166042" cy="166042"/>
            </a:xfrm>
            <a:custGeom>
              <a:avLst/>
              <a:gdLst/>
              <a:ahLst/>
              <a:cxnLst/>
              <a:rect l="l" t="t" r="r" b="b"/>
              <a:pathLst>
                <a:path w="6320" h="6320" extrusionOk="0">
                  <a:moveTo>
                    <a:pt x="3156" y="0"/>
                  </a:moveTo>
                  <a:cubicBezTo>
                    <a:pt x="1415" y="0"/>
                    <a:pt x="0" y="1415"/>
                    <a:pt x="0" y="3163"/>
                  </a:cubicBezTo>
                  <a:cubicBezTo>
                    <a:pt x="0" y="4904"/>
                    <a:pt x="1415" y="6319"/>
                    <a:pt x="3156" y="6319"/>
                  </a:cubicBezTo>
                  <a:cubicBezTo>
                    <a:pt x="4904" y="6319"/>
                    <a:pt x="6319" y="4904"/>
                    <a:pt x="6319" y="3163"/>
                  </a:cubicBezTo>
                  <a:cubicBezTo>
                    <a:pt x="6319" y="1415"/>
                    <a:pt x="4904" y="0"/>
                    <a:pt x="3156" y="0"/>
                  </a:cubicBezTo>
                  <a:close/>
                </a:path>
              </a:pathLst>
            </a:custGeom>
            <a:solidFill>
              <a:srgbClr val="819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303;p82">
              <a:extLst>
                <a:ext uri="{FF2B5EF4-FFF2-40B4-BE49-F238E27FC236}">
                  <a16:creationId xmlns:a16="http://schemas.microsoft.com/office/drawing/2014/main" id="{1C754D0E-9C97-25DA-B171-E15CA14C50A3}"/>
                </a:ext>
              </a:extLst>
            </p:cNvPr>
            <p:cNvSpPr/>
            <p:nvPr/>
          </p:nvSpPr>
          <p:spPr>
            <a:xfrm>
              <a:off x="4296059" y="2508179"/>
              <a:ext cx="83126" cy="11875"/>
            </a:xfrm>
            <a:custGeom>
              <a:avLst/>
              <a:gdLst/>
              <a:ahLst/>
              <a:cxnLst/>
              <a:rect l="l" t="t" r="r" b="b"/>
              <a:pathLst>
                <a:path w="3164" h="452" extrusionOk="0">
                  <a:moveTo>
                    <a:pt x="0" y="0"/>
                  </a:moveTo>
                  <a:lnTo>
                    <a:pt x="0" y="451"/>
                  </a:lnTo>
                  <a:lnTo>
                    <a:pt x="3149" y="451"/>
                  </a:lnTo>
                  <a:cubicBezTo>
                    <a:pt x="3156" y="375"/>
                    <a:pt x="3163" y="305"/>
                    <a:pt x="3163" y="229"/>
                  </a:cubicBezTo>
                  <a:cubicBezTo>
                    <a:pt x="3163" y="153"/>
                    <a:pt x="3156" y="76"/>
                    <a:pt x="3149" y="0"/>
                  </a:cubicBezTo>
                  <a:close/>
                </a:path>
              </a:pathLst>
            </a:custGeom>
            <a:solidFill>
              <a:srgbClr val="82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304;p82">
              <a:extLst>
                <a:ext uri="{FF2B5EF4-FFF2-40B4-BE49-F238E27FC236}">
                  <a16:creationId xmlns:a16="http://schemas.microsoft.com/office/drawing/2014/main" id="{54FF4CD4-CF78-B210-DE3E-2F28B2164B1D}"/>
                </a:ext>
              </a:extLst>
            </p:cNvPr>
            <p:cNvSpPr/>
            <p:nvPr/>
          </p:nvSpPr>
          <p:spPr>
            <a:xfrm>
              <a:off x="4248663" y="2466616"/>
              <a:ext cx="94975" cy="94975"/>
            </a:xfrm>
            <a:custGeom>
              <a:avLst/>
              <a:gdLst/>
              <a:ahLst/>
              <a:cxnLst/>
              <a:rect l="l" t="t" r="r" b="b"/>
              <a:pathLst>
                <a:path w="3615" h="3615" extrusionOk="0">
                  <a:moveTo>
                    <a:pt x="1804" y="1"/>
                  </a:moveTo>
                  <a:cubicBezTo>
                    <a:pt x="812" y="1"/>
                    <a:pt x="1" y="812"/>
                    <a:pt x="1" y="1811"/>
                  </a:cubicBezTo>
                  <a:cubicBezTo>
                    <a:pt x="1" y="2803"/>
                    <a:pt x="812" y="3614"/>
                    <a:pt x="1804" y="3614"/>
                  </a:cubicBezTo>
                  <a:cubicBezTo>
                    <a:pt x="2803" y="3614"/>
                    <a:pt x="3615" y="2803"/>
                    <a:pt x="3615" y="1811"/>
                  </a:cubicBezTo>
                  <a:cubicBezTo>
                    <a:pt x="3615" y="812"/>
                    <a:pt x="2803" y="1"/>
                    <a:pt x="18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305;p82">
              <a:extLst>
                <a:ext uri="{FF2B5EF4-FFF2-40B4-BE49-F238E27FC236}">
                  <a16:creationId xmlns:a16="http://schemas.microsoft.com/office/drawing/2014/main" id="{3C261C36-BB09-4E5A-BE4F-805BB7BE2CF8}"/>
                </a:ext>
              </a:extLst>
            </p:cNvPr>
            <p:cNvSpPr/>
            <p:nvPr/>
          </p:nvSpPr>
          <p:spPr>
            <a:xfrm>
              <a:off x="4296059" y="2508179"/>
              <a:ext cx="47763" cy="11875"/>
            </a:xfrm>
            <a:custGeom>
              <a:avLst/>
              <a:gdLst/>
              <a:ahLst/>
              <a:cxnLst/>
              <a:rect l="l" t="t" r="r" b="b"/>
              <a:pathLst>
                <a:path w="1818" h="452" extrusionOk="0">
                  <a:moveTo>
                    <a:pt x="0" y="0"/>
                  </a:moveTo>
                  <a:lnTo>
                    <a:pt x="0" y="451"/>
                  </a:lnTo>
                  <a:lnTo>
                    <a:pt x="1797" y="451"/>
                  </a:lnTo>
                  <a:cubicBezTo>
                    <a:pt x="1818" y="305"/>
                    <a:pt x="1818" y="153"/>
                    <a:pt x="1797" y="0"/>
                  </a:cubicBezTo>
                  <a:close/>
                </a:path>
              </a:pathLst>
            </a:custGeom>
            <a:solidFill>
              <a:srgbClr val="E3E9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306;p82">
              <a:extLst>
                <a:ext uri="{FF2B5EF4-FFF2-40B4-BE49-F238E27FC236}">
                  <a16:creationId xmlns:a16="http://schemas.microsoft.com/office/drawing/2014/main" id="{149390DA-D160-3D7C-632E-79C1813179E0}"/>
                </a:ext>
              </a:extLst>
            </p:cNvPr>
            <p:cNvSpPr/>
            <p:nvPr/>
          </p:nvSpPr>
          <p:spPr>
            <a:xfrm>
              <a:off x="4278377" y="2496330"/>
              <a:ext cx="35547" cy="35547"/>
            </a:xfrm>
            <a:custGeom>
              <a:avLst/>
              <a:gdLst/>
              <a:ahLst/>
              <a:cxnLst/>
              <a:rect l="l" t="t" r="r" b="b"/>
              <a:pathLst>
                <a:path w="1353" h="1353" extrusionOk="0">
                  <a:moveTo>
                    <a:pt x="673" y="0"/>
                  </a:moveTo>
                  <a:cubicBezTo>
                    <a:pt x="299" y="0"/>
                    <a:pt x="0" y="306"/>
                    <a:pt x="0" y="680"/>
                  </a:cubicBezTo>
                  <a:cubicBezTo>
                    <a:pt x="0" y="1055"/>
                    <a:pt x="299" y="1353"/>
                    <a:pt x="673" y="1353"/>
                  </a:cubicBezTo>
                  <a:cubicBezTo>
                    <a:pt x="1048" y="1353"/>
                    <a:pt x="1353" y="1055"/>
                    <a:pt x="1353" y="680"/>
                  </a:cubicBezTo>
                  <a:cubicBezTo>
                    <a:pt x="1353" y="306"/>
                    <a:pt x="1048" y="0"/>
                    <a:pt x="673" y="0"/>
                  </a:cubicBezTo>
                  <a:close/>
                </a:path>
              </a:pathLst>
            </a:custGeom>
            <a:solidFill>
              <a:srgbClr val="819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307;p82">
              <a:extLst>
                <a:ext uri="{FF2B5EF4-FFF2-40B4-BE49-F238E27FC236}">
                  <a16:creationId xmlns:a16="http://schemas.microsoft.com/office/drawing/2014/main" id="{1022D2D0-CFBF-FA54-5D12-75B692DC6B79}"/>
                </a:ext>
              </a:extLst>
            </p:cNvPr>
            <p:cNvSpPr/>
            <p:nvPr/>
          </p:nvSpPr>
          <p:spPr>
            <a:xfrm>
              <a:off x="4296059" y="2508179"/>
              <a:ext cx="18233" cy="11875"/>
            </a:xfrm>
            <a:custGeom>
              <a:avLst/>
              <a:gdLst/>
              <a:ahLst/>
              <a:cxnLst/>
              <a:rect l="l" t="t" r="r" b="b"/>
              <a:pathLst>
                <a:path w="694" h="452" extrusionOk="0">
                  <a:moveTo>
                    <a:pt x="0" y="0"/>
                  </a:moveTo>
                  <a:lnTo>
                    <a:pt x="0" y="451"/>
                  </a:lnTo>
                  <a:lnTo>
                    <a:pt x="638" y="451"/>
                  </a:lnTo>
                  <a:cubicBezTo>
                    <a:pt x="694" y="305"/>
                    <a:pt x="694" y="146"/>
                    <a:pt x="638" y="0"/>
                  </a:cubicBezTo>
                  <a:close/>
                </a:path>
              </a:pathLst>
            </a:custGeom>
            <a:solidFill>
              <a:srgbClr val="82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308;p82">
              <a:extLst>
                <a:ext uri="{FF2B5EF4-FFF2-40B4-BE49-F238E27FC236}">
                  <a16:creationId xmlns:a16="http://schemas.microsoft.com/office/drawing/2014/main" id="{50C415F7-45B1-2859-D8AC-C8290558124B}"/>
                </a:ext>
              </a:extLst>
            </p:cNvPr>
            <p:cNvSpPr/>
            <p:nvPr/>
          </p:nvSpPr>
          <p:spPr>
            <a:xfrm>
              <a:off x="4287678" y="2480094"/>
              <a:ext cx="42483" cy="40013"/>
            </a:xfrm>
            <a:custGeom>
              <a:avLst/>
              <a:gdLst/>
              <a:ahLst/>
              <a:cxnLst/>
              <a:rect l="l" t="t" r="r" b="b"/>
              <a:pathLst>
                <a:path w="1617" h="1523" extrusionOk="0">
                  <a:moveTo>
                    <a:pt x="1297" y="1"/>
                  </a:moveTo>
                  <a:lnTo>
                    <a:pt x="160" y="1132"/>
                  </a:lnTo>
                  <a:cubicBezTo>
                    <a:pt x="0" y="1296"/>
                    <a:pt x="150" y="1522"/>
                    <a:pt x="323" y="1522"/>
                  </a:cubicBezTo>
                  <a:cubicBezTo>
                    <a:pt x="375" y="1522"/>
                    <a:pt x="430" y="1501"/>
                    <a:pt x="479" y="1451"/>
                  </a:cubicBezTo>
                  <a:lnTo>
                    <a:pt x="1616" y="320"/>
                  </a:lnTo>
                  <a:lnTo>
                    <a:pt x="1297" y="1"/>
                  </a:ln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309;p82">
              <a:extLst>
                <a:ext uri="{FF2B5EF4-FFF2-40B4-BE49-F238E27FC236}">
                  <a16:creationId xmlns:a16="http://schemas.microsoft.com/office/drawing/2014/main" id="{C82A0069-9D68-C3CF-62FD-003F6913882B}"/>
                </a:ext>
              </a:extLst>
            </p:cNvPr>
            <p:cNvSpPr/>
            <p:nvPr/>
          </p:nvSpPr>
          <p:spPr>
            <a:xfrm>
              <a:off x="4314817" y="2315313"/>
              <a:ext cx="182568" cy="178128"/>
            </a:xfrm>
            <a:custGeom>
              <a:avLst/>
              <a:gdLst/>
              <a:ahLst/>
              <a:cxnLst/>
              <a:rect l="l" t="t" r="r" b="b"/>
              <a:pathLst>
                <a:path w="6949" h="6780" extrusionOk="0">
                  <a:moveTo>
                    <a:pt x="6625" y="1"/>
                  </a:moveTo>
                  <a:cubicBezTo>
                    <a:pt x="6572" y="1"/>
                    <a:pt x="6516" y="22"/>
                    <a:pt x="6465" y="72"/>
                  </a:cubicBezTo>
                  <a:lnTo>
                    <a:pt x="146" y="6391"/>
                  </a:lnTo>
                  <a:cubicBezTo>
                    <a:pt x="1" y="6537"/>
                    <a:pt x="105" y="6779"/>
                    <a:pt x="306" y="6779"/>
                  </a:cubicBezTo>
                  <a:cubicBezTo>
                    <a:pt x="368" y="6772"/>
                    <a:pt x="424" y="6752"/>
                    <a:pt x="465" y="6710"/>
                  </a:cubicBezTo>
                  <a:lnTo>
                    <a:pt x="6784" y="391"/>
                  </a:lnTo>
                  <a:cubicBezTo>
                    <a:pt x="6949" y="226"/>
                    <a:pt x="6800" y="1"/>
                    <a:pt x="662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9322;p83">
            <a:extLst>
              <a:ext uri="{FF2B5EF4-FFF2-40B4-BE49-F238E27FC236}">
                <a16:creationId xmlns:a16="http://schemas.microsoft.com/office/drawing/2014/main" id="{33816CFF-FF05-44AB-1F3A-2CBBB5B36E97}"/>
              </a:ext>
            </a:extLst>
          </p:cNvPr>
          <p:cNvGrpSpPr/>
          <p:nvPr/>
        </p:nvGrpSpPr>
        <p:grpSpPr>
          <a:xfrm>
            <a:off x="5453951" y="2447527"/>
            <a:ext cx="342496" cy="341553"/>
            <a:chOff x="847400" y="1503588"/>
            <a:chExt cx="342496" cy="341553"/>
          </a:xfrm>
        </p:grpSpPr>
        <p:sp>
          <p:nvSpPr>
            <p:cNvPr id="36" name="Google Shape;9323;p83">
              <a:extLst>
                <a:ext uri="{FF2B5EF4-FFF2-40B4-BE49-F238E27FC236}">
                  <a16:creationId xmlns:a16="http://schemas.microsoft.com/office/drawing/2014/main" id="{1D77C40E-82C7-4EB7-39AF-5F632DF013F7}"/>
                </a:ext>
              </a:extLst>
            </p:cNvPr>
            <p:cNvSpPr/>
            <p:nvPr/>
          </p:nvSpPr>
          <p:spPr>
            <a:xfrm>
              <a:off x="989998" y="1503588"/>
              <a:ext cx="57300" cy="31487"/>
            </a:xfrm>
            <a:custGeom>
              <a:avLst/>
              <a:gdLst/>
              <a:ahLst/>
              <a:cxnLst/>
              <a:rect l="l" t="t" r="r" b="b"/>
              <a:pathLst>
                <a:path w="3827" h="2103" extrusionOk="0">
                  <a:moveTo>
                    <a:pt x="337" y="0"/>
                  </a:moveTo>
                  <a:cubicBezTo>
                    <a:pt x="148" y="0"/>
                    <a:pt x="0" y="147"/>
                    <a:pt x="0" y="315"/>
                  </a:cubicBezTo>
                  <a:lnTo>
                    <a:pt x="0" y="1766"/>
                  </a:lnTo>
                  <a:cubicBezTo>
                    <a:pt x="0" y="1955"/>
                    <a:pt x="148" y="2103"/>
                    <a:pt x="337" y="2103"/>
                  </a:cubicBezTo>
                  <a:lnTo>
                    <a:pt x="3490" y="2103"/>
                  </a:lnTo>
                  <a:cubicBezTo>
                    <a:pt x="3680" y="2103"/>
                    <a:pt x="3827" y="1955"/>
                    <a:pt x="3827" y="1766"/>
                  </a:cubicBezTo>
                  <a:lnTo>
                    <a:pt x="3827" y="315"/>
                  </a:lnTo>
                  <a:cubicBezTo>
                    <a:pt x="3827" y="147"/>
                    <a:pt x="3680" y="0"/>
                    <a:pt x="3490" y="0"/>
                  </a:cubicBezTo>
                  <a:close/>
                </a:path>
              </a:pathLst>
            </a:custGeom>
            <a:solidFill>
              <a:srgbClr val="4B6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324;p83">
              <a:extLst>
                <a:ext uri="{FF2B5EF4-FFF2-40B4-BE49-F238E27FC236}">
                  <a16:creationId xmlns:a16="http://schemas.microsoft.com/office/drawing/2014/main" id="{D4E9CE87-E273-8ED3-A8CB-D2F6B722F455}"/>
                </a:ext>
              </a:extLst>
            </p:cNvPr>
            <p:cNvSpPr/>
            <p:nvPr/>
          </p:nvSpPr>
          <p:spPr>
            <a:xfrm>
              <a:off x="1025572" y="1503588"/>
              <a:ext cx="21725" cy="31487"/>
            </a:xfrm>
            <a:custGeom>
              <a:avLst/>
              <a:gdLst/>
              <a:ahLst/>
              <a:cxnLst/>
              <a:rect l="l" t="t" r="r" b="b"/>
              <a:pathLst>
                <a:path w="1451" h="2103" extrusionOk="0">
                  <a:moveTo>
                    <a:pt x="0" y="0"/>
                  </a:moveTo>
                  <a:lnTo>
                    <a:pt x="0" y="2103"/>
                  </a:lnTo>
                  <a:lnTo>
                    <a:pt x="1114" y="2103"/>
                  </a:lnTo>
                  <a:cubicBezTo>
                    <a:pt x="1304" y="2103"/>
                    <a:pt x="1451" y="1955"/>
                    <a:pt x="1451" y="1766"/>
                  </a:cubicBezTo>
                  <a:lnTo>
                    <a:pt x="1451" y="315"/>
                  </a:lnTo>
                  <a:cubicBezTo>
                    <a:pt x="1451" y="147"/>
                    <a:pt x="1304" y="0"/>
                    <a:pt x="1114" y="0"/>
                  </a:cubicBezTo>
                  <a:close/>
                </a:path>
              </a:pathLst>
            </a:custGeom>
            <a:solidFill>
              <a:srgbClr val="364F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325;p83">
              <a:extLst>
                <a:ext uri="{FF2B5EF4-FFF2-40B4-BE49-F238E27FC236}">
                  <a16:creationId xmlns:a16="http://schemas.microsoft.com/office/drawing/2014/main" id="{3DFF3653-671B-93EF-98B9-C4232F9B706B}"/>
                </a:ext>
              </a:extLst>
            </p:cNvPr>
            <p:cNvSpPr/>
            <p:nvPr/>
          </p:nvSpPr>
          <p:spPr>
            <a:xfrm>
              <a:off x="867538" y="1552368"/>
              <a:ext cx="302220" cy="183233"/>
            </a:xfrm>
            <a:custGeom>
              <a:avLst/>
              <a:gdLst/>
              <a:ahLst/>
              <a:cxnLst/>
              <a:rect l="l" t="t" r="r" b="b"/>
              <a:pathLst>
                <a:path w="20185" h="12238" extrusionOk="0">
                  <a:moveTo>
                    <a:pt x="337" y="1"/>
                  </a:moveTo>
                  <a:cubicBezTo>
                    <a:pt x="148" y="1"/>
                    <a:pt x="1" y="148"/>
                    <a:pt x="1" y="337"/>
                  </a:cubicBezTo>
                  <a:lnTo>
                    <a:pt x="1" y="11901"/>
                  </a:lnTo>
                  <a:cubicBezTo>
                    <a:pt x="1" y="12090"/>
                    <a:pt x="148" y="12237"/>
                    <a:pt x="337" y="12237"/>
                  </a:cubicBezTo>
                  <a:lnTo>
                    <a:pt x="19848" y="12237"/>
                  </a:lnTo>
                  <a:cubicBezTo>
                    <a:pt x="20037" y="12237"/>
                    <a:pt x="20184" y="12069"/>
                    <a:pt x="20184" y="11901"/>
                  </a:cubicBezTo>
                  <a:lnTo>
                    <a:pt x="20184" y="337"/>
                  </a:lnTo>
                  <a:cubicBezTo>
                    <a:pt x="20184" y="148"/>
                    <a:pt x="20037" y="1"/>
                    <a:pt x="19848" y="1"/>
                  </a:cubicBezTo>
                  <a:close/>
                </a:path>
              </a:pathLst>
            </a:custGeom>
            <a:solidFill>
              <a:srgbClr val="F3F6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326;p83">
              <a:extLst>
                <a:ext uri="{FF2B5EF4-FFF2-40B4-BE49-F238E27FC236}">
                  <a16:creationId xmlns:a16="http://schemas.microsoft.com/office/drawing/2014/main" id="{5E61472A-5919-91F7-8A56-67AE17035401}"/>
                </a:ext>
              </a:extLst>
            </p:cNvPr>
            <p:cNvSpPr/>
            <p:nvPr/>
          </p:nvSpPr>
          <p:spPr>
            <a:xfrm>
              <a:off x="1149275" y="1552368"/>
              <a:ext cx="20482" cy="183233"/>
            </a:xfrm>
            <a:custGeom>
              <a:avLst/>
              <a:gdLst/>
              <a:ahLst/>
              <a:cxnLst/>
              <a:rect l="l" t="t" r="r" b="b"/>
              <a:pathLst>
                <a:path w="1368" h="12238" extrusionOk="0">
                  <a:moveTo>
                    <a:pt x="1" y="1"/>
                  </a:moveTo>
                  <a:lnTo>
                    <a:pt x="1" y="12237"/>
                  </a:lnTo>
                  <a:lnTo>
                    <a:pt x="1031" y="12237"/>
                  </a:lnTo>
                  <a:cubicBezTo>
                    <a:pt x="1220" y="12237"/>
                    <a:pt x="1367" y="12069"/>
                    <a:pt x="1367" y="11901"/>
                  </a:cubicBezTo>
                  <a:lnTo>
                    <a:pt x="1367" y="337"/>
                  </a:lnTo>
                  <a:cubicBezTo>
                    <a:pt x="1367" y="148"/>
                    <a:pt x="1220" y="1"/>
                    <a:pt x="1031" y="1"/>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327;p83">
              <a:extLst>
                <a:ext uri="{FF2B5EF4-FFF2-40B4-BE49-F238E27FC236}">
                  <a16:creationId xmlns:a16="http://schemas.microsoft.com/office/drawing/2014/main" id="{0301A2BB-A6DD-AA88-3E35-E2118E5DC32E}"/>
                </a:ext>
              </a:extLst>
            </p:cNvPr>
            <p:cNvSpPr/>
            <p:nvPr/>
          </p:nvSpPr>
          <p:spPr>
            <a:xfrm>
              <a:off x="847400" y="1524984"/>
              <a:ext cx="342496" cy="37476"/>
            </a:xfrm>
            <a:custGeom>
              <a:avLst/>
              <a:gdLst/>
              <a:ahLst/>
              <a:cxnLst/>
              <a:rect l="l" t="t" r="r" b="b"/>
              <a:pathLst>
                <a:path w="22875" h="2503" extrusionOk="0">
                  <a:moveTo>
                    <a:pt x="337" y="1"/>
                  </a:moveTo>
                  <a:cubicBezTo>
                    <a:pt x="148" y="1"/>
                    <a:pt x="0" y="148"/>
                    <a:pt x="0" y="337"/>
                  </a:cubicBezTo>
                  <a:lnTo>
                    <a:pt x="0" y="2166"/>
                  </a:lnTo>
                  <a:cubicBezTo>
                    <a:pt x="0" y="2356"/>
                    <a:pt x="148" y="2503"/>
                    <a:pt x="337" y="2503"/>
                  </a:cubicBezTo>
                  <a:lnTo>
                    <a:pt x="22559" y="2503"/>
                  </a:lnTo>
                  <a:cubicBezTo>
                    <a:pt x="22728" y="2503"/>
                    <a:pt x="22875" y="2356"/>
                    <a:pt x="22875" y="2166"/>
                  </a:cubicBezTo>
                  <a:lnTo>
                    <a:pt x="22875" y="337"/>
                  </a:lnTo>
                  <a:cubicBezTo>
                    <a:pt x="22875" y="169"/>
                    <a:pt x="22728" y="1"/>
                    <a:pt x="22559" y="1"/>
                  </a:cubicBezTo>
                  <a:close/>
                </a:path>
              </a:pathLst>
            </a:custGeom>
            <a:solidFill>
              <a:srgbClr val="D0DA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328;p83">
              <a:extLst>
                <a:ext uri="{FF2B5EF4-FFF2-40B4-BE49-F238E27FC236}">
                  <a16:creationId xmlns:a16="http://schemas.microsoft.com/office/drawing/2014/main" id="{9C3F174C-C746-ECF9-863F-219933ADD5E4}"/>
                </a:ext>
              </a:extLst>
            </p:cNvPr>
            <p:cNvSpPr/>
            <p:nvPr/>
          </p:nvSpPr>
          <p:spPr>
            <a:xfrm>
              <a:off x="950964" y="1790042"/>
              <a:ext cx="135366" cy="31487"/>
            </a:xfrm>
            <a:custGeom>
              <a:avLst/>
              <a:gdLst/>
              <a:ahLst/>
              <a:cxnLst/>
              <a:rect l="l" t="t" r="r" b="b"/>
              <a:pathLst>
                <a:path w="9041" h="2103" extrusionOk="0">
                  <a:moveTo>
                    <a:pt x="1199" y="0"/>
                  </a:moveTo>
                  <a:cubicBezTo>
                    <a:pt x="1094" y="0"/>
                    <a:pt x="967" y="84"/>
                    <a:pt x="904" y="190"/>
                  </a:cubicBezTo>
                  <a:lnTo>
                    <a:pt x="127" y="1598"/>
                  </a:lnTo>
                  <a:cubicBezTo>
                    <a:pt x="0" y="1829"/>
                    <a:pt x="169" y="2103"/>
                    <a:pt x="421" y="2103"/>
                  </a:cubicBezTo>
                  <a:lnTo>
                    <a:pt x="8620" y="2103"/>
                  </a:lnTo>
                  <a:cubicBezTo>
                    <a:pt x="8873" y="2103"/>
                    <a:pt x="9041" y="1829"/>
                    <a:pt x="8915" y="1598"/>
                  </a:cubicBezTo>
                  <a:lnTo>
                    <a:pt x="8116" y="190"/>
                  </a:lnTo>
                  <a:cubicBezTo>
                    <a:pt x="8053" y="84"/>
                    <a:pt x="7948" y="0"/>
                    <a:pt x="7821" y="0"/>
                  </a:cubicBezTo>
                  <a:close/>
                </a:path>
              </a:pathLst>
            </a:custGeom>
            <a:solidFill>
              <a:srgbClr val="6B8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329;p83">
              <a:extLst>
                <a:ext uri="{FF2B5EF4-FFF2-40B4-BE49-F238E27FC236}">
                  <a16:creationId xmlns:a16="http://schemas.microsoft.com/office/drawing/2014/main" id="{66A67D2B-2884-DE02-78F3-781DF7608BC9}"/>
                </a:ext>
              </a:extLst>
            </p:cNvPr>
            <p:cNvSpPr/>
            <p:nvPr/>
          </p:nvSpPr>
          <p:spPr>
            <a:xfrm>
              <a:off x="911931" y="1752581"/>
              <a:ext cx="82798" cy="92560"/>
            </a:xfrm>
            <a:custGeom>
              <a:avLst/>
              <a:gdLst/>
              <a:ahLst/>
              <a:cxnLst/>
              <a:rect l="l" t="t" r="r" b="b"/>
              <a:pathLst>
                <a:path w="5530" h="6182" extrusionOk="0">
                  <a:moveTo>
                    <a:pt x="3448" y="0"/>
                  </a:moveTo>
                  <a:cubicBezTo>
                    <a:pt x="3322" y="0"/>
                    <a:pt x="3217" y="85"/>
                    <a:pt x="3154" y="190"/>
                  </a:cubicBezTo>
                  <a:lnTo>
                    <a:pt x="126" y="5698"/>
                  </a:lnTo>
                  <a:cubicBezTo>
                    <a:pt x="0" y="5908"/>
                    <a:pt x="169" y="6182"/>
                    <a:pt x="421" y="6182"/>
                  </a:cubicBezTo>
                  <a:lnTo>
                    <a:pt x="2166" y="6182"/>
                  </a:lnTo>
                  <a:cubicBezTo>
                    <a:pt x="2292" y="6182"/>
                    <a:pt x="2397" y="6119"/>
                    <a:pt x="2460" y="6013"/>
                  </a:cubicBezTo>
                  <a:lnTo>
                    <a:pt x="5488" y="505"/>
                  </a:lnTo>
                  <a:cubicBezTo>
                    <a:pt x="5530" y="400"/>
                    <a:pt x="5530" y="274"/>
                    <a:pt x="5488" y="169"/>
                  </a:cubicBezTo>
                  <a:cubicBezTo>
                    <a:pt x="5425" y="63"/>
                    <a:pt x="5298" y="0"/>
                    <a:pt x="5193" y="0"/>
                  </a:cubicBezTo>
                  <a:close/>
                </a:path>
              </a:pathLst>
            </a:custGeom>
            <a:solidFill>
              <a:srgbClr val="8195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330;p83">
              <a:extLst>
                <a:ext uri="{FF2B5EF4-FFF2-40B4-BE49-F238E27FC236}">
                  <a16:creationId xmlns:a16="http://schemas.microsoft.com/office/drawing/2014/main" id="{29519340-94AB-0A2A-DD6D-46C5F85D364C}"/>
                </a:ext>
              </a:extLst>
            </p:cNvPr>
            <p:cNvSpPr/>
            <p:nvPr/>
          </p:nvSpPr>
          <p:spPr>
            <a:xfrm>
              <a:off x="1041623" y="1752850"/>
              <a:ext cx="83741" cy="92290"/>
            </a:xfrm>
            <a:custGeom>
              <a:avLst/>
              <a:gdLst/>
              <a:ahLst/>
              <a:cxnLst/>
              <a:rect l="l" t="t" r="r" b="b"/>
              <a:pathLst>
                <a:path w="5593" h="6164" extrusionOk="0">
                  <a:moveTo>
                    <a:pt x="2184" y="0"/>
                  </a:moveTo>
                  <a:cubicBezTo>
                    <a:pt x="2171" y="0"/>
                    <a:pt x="2158" y="1"/>
                    <a:pt x="2145" y="3"/>
                  </a:cubicBezTo>
                  <a:lnTo>
                    <a:pt x="400" y="3"/>
                  </a:lnTo>
                  <a:cubicBezTo>
                    <a:pt x="148" y="3"/>
                    <a:pt x="0" y="277"/>
                    <a:pt x="127" y="487"/>
                  </a:cubicBezTo>
                  <a:lnTo>
                    <a:pt x="3133" y="5995"/>
                  </a:lnTo>
                  <a:cubicBezTo>
                    <a:pt x="3196" y="6101"/>
                    <a:pt x="3301" y="6164"/>
                    <a:pt x="3427" y="6164"/>
                  </a:cubicBezTo>
                  <a:lnTo>
                    <a:pt x="5172" y="6164"/>
                  </a:lnTo>
                  <a:cubicBezTo>
                    <a:pt x="5425" y="6164"/>
                    <a:pt x="5593" y="5890"/>
                    <a:pt x="5467" y="5680"/>
                  </a:cubicBezTo>
                  <a:lnTo>
                    <a:pt x="2439" y="172"/>
                  </a:lnTo>
                  <a:cubicBezTo>
                    <a:pt x="2383" y="77"/>
                    <a:pt x="2292" y="0"/>
                    <a:pt x="2184" y="0"/>
                  </a:cubicBezTo>
                  <a:close/>
                </a:path>
              </a:pathLst>
            </a:custGeom>
            <a:solidFill>
              <a:srgbClr val="8195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331;p83">
              <a:extLst>
                <a:ext uri="{FF2B5EF4-FFF2-40B4-BE49-F238E27FC236}">
                  <a16:creationId xmlns:a16="http://schemas.microsoft.com/office/drawing/2014/main" id="{067BE72C-6A24-D492-BEA9-0DB8165CF4B7}"/>
                </a:ext>
              </a:extLst>
            </p:cNvPr>
            <p:cNvSpPr/>
            <p:nvPr/>
          </p:nvSpPr>
          <p:spPr>
            <a:xfrm>
              <a:off x="949392" y="1752850"/>
              <a:ext cx="46535" cy="20198"/>
            </a:xfrm>
            <a:custGeom>
              <a:avLst/>
              <a:gdLst/>
              <a:ahLst/>
              <a:cxnLst/>
              <a:rect l="l" t="t" r="r" b="b"/>
              <a:pathLst>
                <a:path w="3108" h="1349" extrusionOk="0">
                  <a:moveTo>
                    <a:pt x="908" y="0"/>
                  </a:moveTo>
                  <a:cubicBezTo>
                    <a:pt x="799" y="0"/>
                    <a:pt x="708" y="77"/>
                    <a:pt x="652" y="172"/>
                  </a:cubicBezTo>
                  <a:lnTo>
                    <a:pt x="0" y="1349"/>
                  </a:lnTo>
                  <a:lnTo>
                    <a:pt x="2502" y="1349"/>
                  </a:lnTo>
                  <a:lnTo>
                    <a:pt x="2986" y="487"/>
                  </a:lnTo>
                  <a:cubicBezTo>
                    <a:pt x="3107" y="264"/>
                    <a:pt x="2956" y="2"/>
                    <a:pt x="2719" y="2"/>
                  </a:cubicBezTo>
                  <a:cubicBezTo>
                    <a:pt x="2710" y="2"/>
                    <a:pt x="2701" y="3"/>
                    <a:pt x="2691" y="3"/>
                  </a:cubicBezTo>
                  <a:lnTo>
                    <a:pt x="946" y="3"/>
                  </a:lnTo>
                  <a:cubicBezTo>
                    <a:pt x="933" y="1"/>
                    <a:pt x="920" y="0"/>
                    <a:pt x="908" y="0"/>
                  </a:cubicBezTo>
                  <a:close/>
                </a:path>
              </a:pathLst>
            </a:custGeom>
            <a:solidFill>
              <a:srgbClr val="6B8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332;p83">
              <a:extLst>
                <a:ext uri="{FF2B5EF4-FFF2-40B4-BE49-F238E27FC236}">
                  <a16:creationId xmlns:a16="http://schemas.microsoft.com/office/drawing/2014/main" id="{E2F05612-45AA-3E4F-1F35-CE51D3E2F642}"/>
                </a:ext>
              </a:extLst>
            </p:cNvPr>
            <p:cNvSpPr/>
            <p:nvPr/>
          </p:nvSpPr>
          <p:spPr>
            <a:xfrm>
              <a:off x="1041623" y="1752850"/>
              <a:ext cx="46280" cy="20198"/>
            </a:xfrm>
            <a:custGeom>
              <a:avLst/>
              <a:gdLst/>
              <a:ahLst/>
              <a:cxnLst/>
              <a:rect l="l" t="t" r="r" b="b"/>
              <a:pathLst>
                <a:path w="3091" h="1349" extrusionOk="0">
                  <a:moveTo>
                    <a:pt x="2184" y="0"/>
                  </a:moveTo>
                  <a:cubicBezTo>
                    <a:pt x="2171" y="0"/>
                    <a:pt x="2158" y="1"/>
                    <a:pt x="2145" y="3"/>
                  </a:cubicBezTo>
                  <a:lnTo>
                    <a:pt x="400" y="3"/>
                  </a:lnTo>
                  <a:cubicBezTo>
                    <a:pt x="148" y="3"/>
                    <a:pt x="0" y="277"/>
                    <a:pt x="127" y="487"/>
                  </a:cubicBezTo>
                  <a:lnTo>
                    <a:pt x="589" y="1349"/>
                  </a:lnTo>
                  <a:lnTo>
                    <a:pt x="3091" y="1349"/>
                  </a:lnTo>
                  <a:lnTo>
                    <a:pt x="2439" y="172"/>
                  </a:lnTo>
                  <a:cubicBezTo>
                    <a:pt x="2383" y="77"/>
                    <a:pt x="2292" y="0"/>
                    <a:pt x="2184" y="0"/>
                  </a:cubicBezTo>
                  <a:close/>
                </a:path>
              </a:pathLst>
            </a:custGeom>
            <a:solidFill>
              <a:srgbClr val="6B83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333;p83">
              <a:extLst>
                <a:ext uri="{FF2B5EF4-FFF2-40B4-BE49-F238E27FC236}">
                  <a16:creationId xmlns:a16="http://schemas.microsoft.com/office/drawing/2014/main" id="{37FAEF7F-82B0-75C7-EDFF-DEA9AB467D3A}"/>
                </a:ext>
              </a:extLst>
            </p:cNvPr>
            <p:cNvSpPr/>
            <p:nvPr/>
          </p:nvSpPr>
          <p:spPr>
            <a:xfrm>
              <a:off x="847400" y="1725510"/>
              <a:ext cx="342496" cy="37162"/>
            </a:xfrm>
            <a:custGeom>
              <a:avLst/>
              <a:gdLst/>
              <a:ahLst/>
              <a:cxnLst/>
              <a:rect l="l" t="t" r="r" b="b"/>
              <a:pathLst>
                <a:path w="22875" h="2482" extrusionOk="0">
                  <a:moveTo>
                    <a:pt x="337" y="0"/>
                  </a:moveTo>
                  <a:cubicBezTo>
                    <a:pt x="148" y="0"/>
                    <a:pt x="0" y="147"/>
                    <a:pt x="0" y="337"/>
                  </a:cubicBezTo>
                  <a:lnTo>
                    <a:pt x="0" y="2145"/>
                  </a:lnTo>
                  <a:cubicBezTo>
                    <a:pt x="0" y="2334"/>
                    <a:pt x="148" y="2481"/>
                    <a:pt x="337" y="2481"/>
                  </a:cubicBezTo>
                  <a:lnTo>
                    <a:pt x="22559" y="2481"/>
                  </a:lnTo>
                  <a:cubicBezTo>
                    <a:pt x="22728" y="2481"/>
                    <a:pt x="22875" y="2334"/>
                    <a:pt x="22875" y="2145"/>
                  </a:cubicBezTo>
                  <a:lnTo>
                    <a:pt x="22875" y="337"/>
                  </a:lnTo>
                  <a:cubicBezTo>
                    <a:pt x="22875" y="147"/>
                    <a:pt x="22728" y="0"/>
                    <a:pt x="22559" y="0"/>
                  </a:cubicBezTo>
                  <a:close/>
                </a:path>
              </a:pathLst>
            </a:custGeom>
            <a:solidFill>
              <a:srgbClr val="D0DA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334;p83">
              <a:extLst>
                <a:ext uri="{FF2B5EF4-FFF2-40B4-BE49-F238E27FC236}">
                  <a16:creationId xmlns:a16="http://schemas.microsoft.com/office/drawing/2014/main" id="{9EBE77FA-48B8-5FDB-0BD1-24665299ACE4}"/>
                </a:ext>
              </a:extLst>
            </p:cNvPr>
            <p:cNvSpPr/>
            <p:nvPr/>
          </p:nvSpPr>
          <p:spPr>
            <a:xfrm>
              <a:off x="1168799" y="1524984"/>
              <a:ext cx="21096" cy="37476"/>
            </a:xfrm>
            <a:custGeom>
              <a:avLst/>
              <a:gdLst/>
              <a:ahLst/>
              <a:cxnLst/>
              <a:rect l="l" t="t" r="r" b="b"/>
              <a:pathLst>
                <a:path w="1409" h="2503" extrusionOk="0">
                  <a:moveTo>
                    <a:pt x="0" y="1"/>
                  </a:moveTo>
                  <a:lnTo>
                    <a:pt x="0" y="2503"/>
                  </a:lnTo>
                  <a:lnTo>
                    <a:pt x="1093" y="2503"/>
                  </a:lnTo>
                  <a:cubicBezTo>
                    <a:pt x="1262" y="2503"/>
                    <a:pt x="1409" y="2356"/>
                    <a:pt x="1409" y="2166"/>
                  </a:cubicBezTo>
                  <a:lnTo>
                    <a:pt x="1409" y="337"/>
                  </a:lnTo>
                  <a:cubicBezTo>
                    <a:pt x="1409" y="169"/>
                    <a:pt x="1262" y="1"/>
                    <a:pt x="1093" y="1"/>
                  </a:cubicBezTo>
                  <a:close/>
                </a:path>
              </a:pathLst>
            </a:custGeom>
            <a:solidFill>
              <a:srgbClr val="CAD5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335;p83">
              <a:extLst>
                <a:ext uri="{FF2B5EF4-FFF2-40B4-BE49-F238E27FC236}">
                  <a16:creationId xmlns:a16="http://schemas.microsoft.com/office/drawing/2014/main" id="{AE9518C0-4E49-2D05-BD78-FE7482B0AFAC}"/>
                </a:ext>
              </a:extLst>
            </p:cNvPr>
            <p:cNvSpPr/>
            <p:nvPr/>
          </p:nvSpPr>
          <p:spPr>
            <a:xfrm>
              <a:off x="1168799" y="1725510"/>
              <a:ext cx="21096" cy="37162"/>
            </a:xfrm>
            <a:custGeom>
              <a:avLst/>
              <a:gdLst/>
              <a:ahLst/>
              <a:cxnLst/>
              <a:rect l="l" t="t" r="r" b="b"/>
              <a:pathLst>
                <a:path w="1409" h="2482" extrusionOk="0">
                  <a:moveTo>
                    <a:pt x="0" y="0"/>
                  </a:moveTo>
                  <a:lnTo>
                    <a:pt x="0" y="2481"/>
                  </a:lnTo>
                  <a:lnTo>
                    <a:pt x="1093" y="2481"/>
                  </a:lnTo>
                  <a:cubicBezTo>
                    <a:pt x="1262" y="2481"/>
                    <a:pt x="1409" y="2334"/>
                    <a:pt x="1409" y="2145"/>
                  </a:cubicBezTo>
                  <a:lnTo>
                    <a:pt x="1409" y="337"/>
                  </a:lnTo>
                  <a:cubicBezTo>
                    <a:pt x="1409" y="147"/>
                    <a:pt x="1262" y="0"/>
                    <a:pt x="1093" y="0"/>
                  </a:cubicBezTo>
                  <a:close/>
                </a:path>
              </a:pathLst>
            </a:custGeom>
            <a:solidFill>
              <a:srgbClr val="CAD5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336;p83">
              <a:extLst>
                <a:ext uri="{FF2B5EF4-FFF2-40B4-BE49-F238E27FC236}">
                  <a16:creationId xmlns:a16="http://schemas.microsoft.com/office/drawing/2014/main" id="{C45D370F-51ED-8F0F-892C-8310060CB16B}"/>
                </a:ext>
              </a:extLst>
            </p:cNvPr>
            <p:cNvSpPr/>
            <p:nvPr/>
          </p:nvSpPr>
          <p:spPr>
            <a:xfrm>
              <a:off x="1046339" y="1601703"/>
              <a:ext cx="47418" cy="50787"/>
            </a:xfrm>
            <a:custGeom>
              <a:avLst/>
              <a:gdLst/>
              <a:ahLst/>
              <a:cxnLst/>
              <a:rect l="l" t="t" r="r" b="b"/>
              <a:pathLst>
                <a:path w="3167" h="3392" extrusionOk="0">
                  <a:moveTo>
                    <a:pt x="2688" y="0"/>
                  </a:moveTo>
                  <a:cubicBezTo>
                    <a:pt x="2601" y="0"/>
                    <a:pt x="2511" y="39"/>
                    <a:pt x="2440" y="133"/>
                  </a:cubicBezTo>
                  <a:lnTo>
                    <a:pt x="190" y="2845"/>
                  </a:lnTo>
                  <a:cubicBezTo>
                    <a:pt x="1" y="3055"/>
                    <a:pt x="148" y="3392"/>
                    <a:pt x="442" y="3392"/>
                  </a:cubicBezTo>
                  <a:cubicBezTo>
                    <a:pt x="547" y="3392"/>
                    <a:pt x="631" y="3329"/>
                    <a:pt x="695" y="3266"/>
                  </a:cubicBezTo>
                  <a:lnTo>
                    <a:pt x="2965" y="553"/>
                  </a:lnTo>
                  <a:cubicBezTo>
                    <a:pt x="3167" y="305"/>
                    <a:pt x="2934" y="0"/>
                    <a:pt x="2688" y="0"/>
                  </a:cubicBezTo>
                  <a:close/>
                </a:path>
              </a:pathLst>
            </a:custGeom>
            <a:solidFill>
              <a:srgbClr val="364F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337;p83">
              <a:extLst>
                <a:ext uri="{FF2B5EF4-FFF2-40B4-BE49-F238E27FC236}">
                  <a16:creationId xmlns:a16="http://schemas.microsoft.com/office/drawing/2014/main" id="{C65BB7D1-C303-6257-DD03-3E8665E2A3CC}"/>
                </a:ext>
              </a:extLst>
            </p:cNvPr>
            <p:cNvSpPr/>
            <p:nvPr/>
          </p:nvSpPr>
          <p:spPr>
            <a:xfrm>
              <a:off x="990567" y="1630091"/>
              <a:ext cx="48556" cy="29331"/>
            </a:xfrm>
            <a:custGeom>
              <a:avLst/>
              <a:gdLst/>
              <a:ahLst/>
              <a:cxnLst/>
              <a:rect l="l" t="t" r="r" b="b"/>
              <a:pathLst>
                <a:path w="3243" h="1959" extrusionOk="0">
                  <a:moveTo>
                    <a:pt x="494" y="0"/>
                  </a:moveTo>
                  <a:cubicBezTo>
                    <a:pt x="194" y="0"/>
                    <a:pt x="0" y="454"/>
                    <a:pt x="341" y="634"/>
                  </a:cubicBezTo>
                  <a:lnTo>
                    <a:pt x="2611" y="1916"/>
                  </a:lnTo>
                  <a:cubicBezTo>
                    <a:pt x="2653" y="1937"/>
                    <a:pt x="2717" y="1958"/>
                    <a:pt x="2759" y="1958"/>
                  </a:cubicBezTo>
                  <a:cubicBezTo>
                    <a:pt x="3116" y="1958"/>
                    <a:pt x="3242" y="1496"/>
                    <a:pt x="2927" y="1327"/>
                  </a:cubicBezTo>
                  <a:lnTo>
                    <a:pt x="656" y="45"/>
                  </a:lnTo>
                  <a:cubicBezTo>
                    <a:pt x="600" y="14"/>
                    <a:pt x="545" y="0"/>
                    <a:pt x="494" y="0"/>
                  </a:cubicBezTo>
                  <a:close/>
                </a:path>
              </a:pathLst>
            </a:custGeom>
            <a:solidFill>
              <a:srgbClr val="364F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338;p83">
              <a:extLst>
                <a:ext uri="{FF2B5EF4-FFF2-40B4-BE49-F238E27FC236}">
                  <a16:creationId xmlns:a16="http://schemas.microsoft.com/office/drawing/2014/main" id="{1EEC426F-E823-FB31-DB8E-0C64FB52088B}"/>
                </a:ext>
              </a:extLst>
            </p:cNvPr>
            <p:cNvSpPr/>
            <p:nvPr/>
          </p:nvSpPr>
          <p:spPr>
            <a:xfrm>
              <a:off x="940573" y="1633983"/>
              <a:ext cx="44543" cy="51565"/>
            </a:xfrm>
            <a:custGeom>
              <a:avLst/>
              <a:gdLst/>
              <a:ahLst/>
              <a:cxnLst/>
              <a:rect l="l" t="t" r="r" b="b"/>
              <a:pathLst>
                <a:path w="2975" h="3444" extrusionOk="0">
                  <a:moveTo>
                    <a:pt x="2525" y="0"/>
                  </a:moveTo>
                  <a:cubicBezTo>
                    <a:pt x="2444" y="0"/>
                    <a:pt x="2362" y="30"/>
                    <a:pt x="2292" y="100"/>
                  </a:cubicBezTo>
                  <a:lnTo>
                    <a:pt x="148" y="2918"/>
                  </a:lnTo>
                  <a:cubicBezTo>
                    <a:pt x="1" y="3149"/>
                    <a:pt x="148" y="3443"/>
                    <a:pt x="421" y="3443"/>
                  </a:cubicBezTo>
                  <a:cubicBezTo>
                    <a:pt x="526" y="3443"/>
                    <a:pt x="631" y="3401"/>
                    <a:pt x="694" y="3317"/>
                  </a:cubicBezTo>
                  <a:lnTo>
                    <a:pt x="2818" y="521"/>
                  </a:lnTo>
                  <a:cubicBezTo>
                    <a:pt x="2974" y="255"/>
                    <a:pt x="2758" y="0"/>
                    <a:pt x="2525" y="0"/>
                  </a:cubicBezTo>
                  <a:close/>
                </a:path>
              </a:pathLst>
            </a:custGeom>
            <a:solidFill>
              <a:srgbClr val="364F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339;p83">
              <a:extLst>
                <a:ext uri="{FF2B5EF4-FFF2-40B4-BE49-F238E27FC236}">
                  <a16:creationId xmlns:a16="http://schemas.microsoft.com/office/drawing/2014/main" id="{CD5A1C1F-2E66-397E-94B2-7F9B3FEEB704}"/>
                </a:ext>
              </a:extLst>
            </p:cNvPr>
            <p:cNvSpPr/>
            <p:nvPr/>
          </p:nvSpPr>
          <p:spPr>
            <a:xfrm>
              <a:off x="912560" y="1673256"/>
              <a:ext cx="45966" cy="39408"/>
            </a:xfrm>
            <a:custGeom>
              <a:avLst/>
              <a:gdLst/>
              <a:ahLst/>
              <a:cxnLst/>
              <a:rect l="l" t="t" r="r" b="b"/>
              <a:pathLst>
                <a:path w="3070" h="2632" extrusionOk="0">
                  <a:moveTo>
                    <a:pt x="1766" y="0"/>
                  </a:moveTo>
                  <a:cubicBezTo>
                    <a:pt x="589" y="0"/>
                    <a:pt x="0" y="1409"/>
                    <a:pt x="841" y="2250"/>
                  </a:cubicBezTo>
                  <a:cubicBezTo>
                    <a:pt x="1105" y="2514"/>
                    <a:pt x="1430" y="2632"/>
                    <a:pt x="1750" y="2632"/>
                  </a:cubicBezTo>
                  <a:cubicBezTo>
                    <a:pt x="2422" y="2632"/>
                    <a:pt x="3070" y="2109"/>
                    <a:pt x="3070" y="1325"/>
                  </a:cubicBezTo>
                  <a:cubicBezTo>
                    <a:pt x="3070" y="589"/>
                    <a:pt x="2481" y="0"/>
                    <a:pt x="1766" y="0"/>
                  </a:cubicBezTo>
                  <a:close/>
                </a:path>
              </a:pathLst>
            </a:custGeom>
            <a:solidFill>
              <a:srgbClr val="D0DA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340;p83">
              <a:extLst>
                <a:ext uri="{FF2B5EF4-FFF2-40B4-BE49-F238E27FC236}">
                  <a16:creationId xmlns:a16="http://schemas.microsoft.com/office/drawing/2014/main" id="{3BECD1DB-5717-E8DF-C668-FCFEB0891595}"/>
                </a:ext>
              </a:extLst>
            </p:cNvPr>
            <p:cNvSpPr/>
            <p:nvPr/>
          </p:nvSpPr>
          <p:spPr>
            <a:xfrm>
              <a:off x="960502" y="1606823"/>
              <a:ext cx="45876" cy="39318"/>
            </a:xfrm>
            <a:custGeom>
              <a:avLst/>
              <a:gdLst/>
              <a:ahLst/>
              <a:cxnLst/>
              <a:rect l="l" t="t" r="r" b="b"/>
              <a:pathLst>
                <a:path w="3064" h="2626" extrusionOk="0">
                  <a:moveTo>
                    <a:pt x="1714" y="1"/>
                  </a:moveTo>
                  <a:cubicBezTo>
                    <a:pt x="574" y="1"/>
                    <a:pt x="0" y="1416"/>
                    <a:pt x="814" y="2230"/>
                  </a:cubicBezTo>
                  <a:cubicBezTo>
                    <a:pt x="1088" y="2503"/>
                    <a:pt x="1421" y="2626"/>
                    <a:pt x="1747" y="2626"/>
                  </a:cubicBezTo>
                  <a:cubicBezTo>
                    <a:pt x="2422" y="2626"/>
                    <a:pt x="3064" y="2099"/>
                    <a:pt x="3064" y="1305"/>
                  </a:cubicBezTo>
                  <a:cubicBezTo>
                    <a:pt x="3064" y="569"/>
                    <a:pt x="2475" y="1"/>
                    <a:pt x="1739" y="1"/>
                  </a:cubicBezTo>
                  <a:cubicBezTo>
                    <a:pt x="1731" y="1"/>
                    <a:pt x="1722" y="1"/>
                    <a:pt x="1714" y="1"/>
                  </a:cubicBezTo>
                  <a:close/>
                </a:path>
              </a:pathLst>
            </a:custGeom>
            <a:solidFill>
              <a:srgbClr val="D0DA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341;p83">
              <a:extLst>
                <a:ext uri="{FF2B5EF4-FFF2-40B4-BE49-F238E27FC236}">
                  <a16:creationId xmlns:a16="http://schemas.microsoft.com/office/drawing/2014/main" id="{FF633B8E-6607-DE02-1208-AF2906758B24}"/>
                </a:ext>
              </a:extLst>
            </p:cNvPr>
            <p:cNvSpPr/>
            <p:nvPr/>
          </p:nvSpPr>
          <p:spPr>
            <a:xfrm>
              <a:off x="1019269" y="1640197"/>
              <a:ext cx="45981" cy="39423"/>
            </a:xfrm>
            <a:custGeom>
              <a:avLst/>
              <a:gdLst/>
              <a:ahLst/>
              <a:cxnLst/>
              <a:rect l="l" t="t" r="r" b="b"/>
              <a:pathLst>
                <a:path w="3071" h="2633" extrusionOk="0">
                  <a:moveTo>
                    <a:pt x="1746" y="1"/>
                  </a:moveTo>
                  <a:cubicBezTo>
                    <a:pt x="568" y="1"/>
                    <a:pt x="1" y="1409"/>
                    <a:pt x="821" y="2250"/>
                  </a:cubicBezTo>
                  <a:cubicBezTo>
                    <a:pt x="1085" y="2514"/>
                    <a:pt x="1412" y="2632"/>
                    <a:pt x="1734" y="2632"/>
                  </a:cubicBezTo>
                  <a:cubicBezTo>
                    <a:pt x="2413" y="2632"/>
                    <a:pt x="3070" y="2109"/>
                    <a:pt x="3070" y="1325"/>
                  </a:cubicBezTo>
                  <a:cubicBezTo>
                    <a:pt x="3070" y="589"/>
                    <a:pt x="2482" y="1"/>
                    <a:pt x="1746" y="1"/>
                  </a:cubicBezTo>
                  <a:close/>
                </a:path>
              </a:pathLst>
            </a:custGeom>
            <a:solidFill>
              <a:srgbClr val="D0DA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342;p83">
              <a:extLst>
                <a:ext uri="{FF2B5EF4-FFF2-40B4-BE49-F238E27FC236}">
                  <a16:creationId xmlns:a16="http://schemas.microsoft.com/office/drawing/2014/main" id="{AF7B362A-C5BF-849C-8FC8-F247043B8280}"/>
                </a:ext>
              </a:extLst>
            </p:cNvPr>
            <p:cNvSpPr/>
            <p:nvPr/>
          </p:nvSpPr>
          <p:spPr>
            <a:xfrm>
              <a:off x="1067750" y="1575037"/>
              <a:ext cx="46280" cy="39318"/>
            </a:xfrm>
            <a:custGeom>
              <a:avLst/>
              <a:gdLst/>
              <a:ahLst/>
              <a:cxnLst/>
              <a:rect l="l" t="t" r="r" b="b"/>
              <a:pathLst>
                <a:path w="3091" h="2626" extrusionOk="0">
                  <a:moveTo>
                    <a:pt x="1766" y="1"/>
                  </a:moveTo>
                  <a:cubicBezTo>
                    <a:pt x="589" y="1"/>
                    <a:pt x="0" y="1409"/>
                    <a:pt x="841" y="2229"/>
                  </a:cubicBezTo>
                  <a:cubicBezTo>
                    <a:pt x="1108" y="2503"/>
                    <a:pt x="1439" y="2625"/>
                    <a:pt x="1765" y="2625"/>
                  </a:cubicBezTo>
                  <a:cubicBezTo>
                    <a:pt x="2440" y="2625"/>
                    <a:pt x="3091" y="2099"/>
                    <a:pt x="3091" y="1304"/>
                  </a:cubicBezTo>
                  <a:cubicBezTo>
                    <a:pt x="3091" y="589"/>
                    <a:pt x="2502" y="1"/>
                    <a:pt x="1766" y="1"/>
                  </a:cubicBezTo>
                  <a:close/>
                </a:path>
              </a:pathLst>
            </a:custGeom>
            <a:solidFill>
              <a:srgbClr val="D0DA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17726;p88">
            <a:extLst>
              <a:ext uri="{FF2B5EF4-FFF2-40B4-BE49-F238E27FC236}">
                <a16:creationId xmlns:a16="http://schemas.microsoft.com/office/drawing/2014/main" id="{3F01324B-EF38-3A52-7C31-C60A4619800F}"/>
              </a:ext>
            </a:extLst>
          </p:cNvPr>
          <p:cNvGrpSpPr/>
          <p:nvPr/>
        </p:nvGrpSpPr>
        <p:grpSpPr>
          <a:xfrm>
            <a:off x="7415322" y="2456587"/>
            <a:ext cx="292533" cy="347454"/>
            <a:chOff x="7576208" y="1977825"/>
            <a:chExt cx="292533" cy="347454"/>
          </a:xfrm>
        </p:grpSpPr>
        <p:sp>
          <p:nvSpPr>
            <p:cNvPr id="57" name="Google Shape;17727;p88">
              <a:extLst>
                <a:ext uri="{FF2B5EF4-FFF2-40B4-BE49-F238E27FC236}">
                  <a16:creationId xmlns:a16="http://schemas.microsoft.com/office/drawing/2014/main" id="{EE6352A1-0A8D-0AE9-62C7-D4CE4DA64CAB}"/>
                </a:ext>
              </a:extLst>
            </p:cNvPr>
            <p:cNvSpPr/>
            <p:nvPr/>
          </p:nvSpPr>
          <p:spPr>
            <a:xfrm>
              <a:off x="7576208" y="1999032"/>
              <a:ext cx="89315" cy="148351"/>
            </a:xfrm>
            <a:custGeom>
              <a:avLst/>
              <a:gdLst/>
              <a:ahLst/>
              <a:cxnLst/>
              <a:rect l="l" t="t" r="r" b="b"/>
              <a:pathLst>
                <a:path w="3407" h="5659" extrusionOk="0">
                  <a:moveTo>
                    <a:pt x="592" y="0"/>
                  </a:moveTo>
                  <a:cubicBezTo>
                    <a:pt x="260" y="0"/>
                    <a:pt x="0" y="260"/>
                    <a:pt x="0" y="592"/>
                  </a:cubicBezTo>
                  <a:lnTo>
                    <a:pt x="0" y="1415"/>
                  </a:lnTo>
                  <a:cubicBezTo>
                    <a:pt x="0" y="3378"/>
                    <a:pt x="1011" y="3797"/>
                    <a:pt x="1819" y="4129"/>
                  </a:cubicBezTo>
                  <a:cubicBezTo>
                    <a:pt x="2281" y="4316"/>
                    <a:pt x="2671" y="4475"/>
                    <a:pt x="2858" y="4865"/>
                  </a:cubicBezTo>
                  <a:cubicBezTo>
                    <a:pt x="2916" y="4952"/>
                    <a:pt x="2902" y="5067"/>
                    <a:pt x="2829" y="5154"/>
                  </a:cubicBezTo>
                  <a:cubicBezTo>
                    <a:pt x="2759" y="5224"/>
                    <a:pt x="2661" y="5266"/>
                    <a:pt x="2560" y="5266"/>
                  </a:cubicBezTo>
                  <a:cubicBezTo>
                    <a:pt x="2515" y="5266"/>
                    <a:pt x="2469" y="5258"/>
                    <a:pt x="2425" y="5240"/>
                  </a:cubicBezTo>
                  <a:cubicBezTo>
                    <a:pt x="2295" y="5183"/>
                    <a:pt x="2266" y="5009"/>
                    <a:pt x="2266" y="4865"/>
                  </a:cubicBezTo>
                  <a:cubicBezTo>
                    <a:pt x="2274" y="4731"/>
                    <a:pt x="2175" y="4663"/>
                    <a:pt x="2074" y="4663"/>
                  </a:cubicBezTo>
                  <a:cubicBezTo>
                    <a:pt x="1979" y="4663"/>
                    <a:pt x="1884" y="4724"/>
                    <a:pt x="1877" y="4851"/>
                  </a:cubicBezTo>
                  <a:cubicBezTo>
                    <a:pt x="1877" y="5024"/>
                    <a:pt x="1891" y="5442"/>
                    <a:pt x="2281" y="5616"/>
                  </a:cubicBezTo>
                  <a:cubicBezTo>
                    <a:pt x="2353" y="5644"/>
                    <a:pt x="2454" y="5659"/>
                    <a:pt x="2541" y="5659"/>
                  </a:cubicBezTo>
                  <a:cubicBezTo>
                    <a:pt x="2757" y="5659"/>
                    <a:pt x="2959" y="5572"/>
                    <a:pt x="3104" y="5428"/>
                  </a:cubicBezTo>
                  <a:cubicBezTo>
                    <a:pt x="3306" y="5226"/>
                    <a:pt x="3349" y="4937"/>
                    <a:pt x="3219" y="4692"/>
                  </a:cubicBezTo>
                  <a:cubicBezTo>
                    <a:pt x="2959" y="4158"/>
                    <a:pt x="2454" y="3956"/>
                    <a:pt x="1963" y="3768"/>
                  </a:cubicBezTo>
                  <a:cubicBezTo>
                    <a:pt x="1588" y="3609"/>
                    <a:pt x="1184" y="3436"/>
                    <a:pt x="881" y="3118"/>
                  </a:cubicBezTo>
                  <a:cubicBezTo>
                    <a:pt x="549" y="2743"/>
                    <a:pt x="390" y="2180"/>
                    <a:pt x="390" y="1415"/>
                  </a:cubicBezTo>
                  <a:lnTo>
                    <a:pt x="390" y="592"/>
                  </a:lnTo>
                  <a:cubicBezTo>
                    <a:pt x="390" y="477"/>
                    <a:pt x="476" y="390"/>
                    <a:pt x="592" y="390"/>
                  </a:cubicBezTo>
                  <a:cubicBezTo>
                    <a:pt x="895" y="390"/>
                    <a:pt x="1198" y="549"/>
                    <a:pt x="1371" y="809"/>
                  </a:cubicBezTo>
                  <a:lnTo>
                    <a:pt x="1516" y="1025"/>
                  </a:lnTo>
                  <a:cubicBezTo>
                    <a:pt x="1689" y="1256"/>
                    <a:pt x="1949" y="1400"/>
                    <a:pt x="2223" y="1400"/>
                  </a:cubicBezTo>
                  <a:lnTo>
                    <a:pt x="3147" y="1400"/>
                  </a:lnTo>
                  <a:cubicBezTo>
                    <a:pt x="3407" y="1400"/>
                    <a:pt x="3407" y="996"/>
                    <a:pt x="3147" y="996"/>
                  </a:cubicBezTo>
                  <a:lnTo>
                    <a:pt x="2223" y="996"/>
                  </a:lnTo>
                  <a:cubicBezTo>
                    <a:pt x="2079" y="996"/>
                    <a:pt x="1934" y="924"/>
                    <a:pt x="1848" y="809"/>
                  </a:cubicBezTo>
                  <a:lnTo>
                    <a:pt x="1689" y="578"/>
                  </a:lnTo>
                  <a:cubicBezTo>
                    <a:pt x="1444" y="217"/>
                    <a:pt x="1025" y="0"/>
                    <a:pt x="592" y="0"/>
                  </a:cubicBezTo>
                  <a:close/>
                </a:path>
              </a:pathLst>
            </a:custGeom>
            <a:solidFill>
              <a:srgbClr val="D6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7728;p88">
              <a:extLst>
                <a:ext uri="{FF2B5EF4-FFF2-40B4-BE49-F238E27FC236}">
                  <a16:creationId xmlns:a16="http://schemas.microsoft.com/office/drawing/2014/main" id="{BA5A8971-51D1-BAA7-5332-1661B52353EE}"/>
                </a:ext>
              </a:extLst>
            </p:cNvPr>
            <p:cNvSpPr/>
            <p:nvPr/>
          </p:nvSpPr>
          <p:spPr>
            <a:xfrm>
              <a:off x="7779034" y="1999032"/>
              <a:ext cx="89708" cy="148351"/>
            </a:xfrm>
            <a:custGeom>
              <a:avLst/>
              <a:gdLst/>
              <a:ahLst/>
              <a:cxnLst/>
              <a:rect l="l" t="t" r="r" b="b"/>
              <a:pathLst>
                <a:path w="3422" h="5659" extrusionOk="0">
                  <a:moveTo>
                    <a:pt x="2830" y="0"/>
                  </a:moveTo>
                  <a:cubicBezTo>
                    <a:pt x="2382" y="0"/>
                    <a:pt x="1964" y="217"/>
                    <a:pt x="1718" y="578"/>
                  </a:cubicBezTo>
                  <a:lnTo>
                    <a:pt x="1574" y="794"/>
                  </a:lnTo>
                  <a:cubicBezTo>
                    <a:pt x="1487" y="924"/>
                    <a:pt x="1343" y="996"/>
                    <a:pt x="1184" y="996"/>
                  </a:cubicBezTo>
                  <a:lnTo>
                    <a:pt x="260" y="996"/>
                  </a:lnTo>
                  <a:cubicBezTo>
                    <a:pt x="0" y="996"/>
                    <a:pt x="0" y="1386"/>
                    <a:pt x="260" y="1386"/>
                  </a:cubicBezTo>
                  <a:lnTo>
                    <a:pt x="1184" y="1386"/>
                  </a:lnTo>
                  <a:cubicBezTo>
                    <a:pt x="1197" y="1387"/>
                    <a:pt x="1211" y="1387"/>
                    <a:pt x="1224" y="1387"/>
                  </a:cubicBezTo>
                  <a:cubicBezTo>
                    <a:pt x="1497" y="1387"/>
                    <a:pt x="1740" y="1246"/>
                    <a:pt x="1891" y="1025"/>
                  </a:cubicBezTo>
                  <a:lnTo>
                    <a:pt x="2050" y="794"/>
                  </a:lnTo>
                  <a:cubicBezTo>
                    <a:pt x="2224" y="549"/>
                    <a:pt x="2512" y="390"/>
                    <a:pt x="2830" y="390"/>
                  </a:cubicBezTo>
                  <a:cubicBezTo>
                    <a:pt x="2931" y="390"/>
                    <a:pt x="3032" y="477"/>
                    <a:pt x="3032" y="592"/>
                  </a:cubicBezTo>
                  <a:lnTo>
                    <a:pt x="3032" y="1415"/>
                  </a:lnTo>
                  <a:cubicBezTo>
                    <a:pt x="3032" y="2180"/>
                    <a:pt x="2859" y="2743"/>
                    <a:pt x="2527" y="3104"/>
                  </a:cubicBezTo>
                  <a:cubicBezTo>
                    <a:pt x="2238" y="3436"/>
                    <a:pt x="1834" y="3595"/>
                    <a:pt x="1444" y="3753"/>
                  </a:cubicBezTo>
                  <a:cubicBezTo>
                    <a:pt x="968" y="3970"/>
                    <a:pt x="462" y="4158"/>
                    <a:pt x="203" y="4692"/>
                  </a:cubicBezTo>
                  <a:cubicBezTo>
                    <a:pt x="73" y="4923"/>
                    <a:pt x="116" y="5226"/>
                    <a:pt x="304" y="5414"/>
                  </a:cubicBezTo>
                  <a:cubicBezTo>
                    <a:pt x="462" y="5572"/>
                    <a:pt x="664" y="5659"/>
                    <a:pt x="881" y="5659"/>
                  </a:cubicBezTo>
                  <a:cubicBezTo>
                    <a:pt x="968" y="5659"/>
                    <a:pt x="1054" y="5644"/>
                    <a:pt x="1141" y="5601"/>
                  </a:cubicBezTo>
                  <a:cubicBezTo>
                    <a:pt x="1516" y="5442"/>
                    <a:pt x="1531" y="5038"/>
                    <a:pt x="1531" y="4851"/>
                  </a:cubicBezTo>
                  <a:cubicBezTo>
                    <a:pt x="1524" y="4724"/>
                    <a:pt x="1428" y="4663"/>
                    <a:pt x="1333" y="4663"/>
                  </a:cubicBezTo>
                  <a:cubicBezTo>
                    <a:pt x="1233" y="4663"/>
                    <a:pt x="1133" y="4731"/>
                    <a:pt x="1141" y="4865"/>
                  </a:cubicBezTo>
                  <a:cubicBezTo>
                    <a:pt x="1141" y="5009"/>
                    <a:pt x="1126" y="5183"/>
                    <a:pt x="982" y="5240"/>
                  </a:cubicBezTo>
                  <a:cubicBezTo>
                    <a:pt x="939" y="5253"/>
                    <a:pt x="895" y="5260"/>
                    <a:pt x="853" y="5260"/>
                  </a:cubicBezTo>
                  <a:cubicBezTo>
                    <a:pt x="755" y="5260"/>
                    <a:pt x="663" y="5224"/>
                    <a:pt x="592" y="5154"/>
                  </a:cubicBezTo>
                  <a:cubicBezTo>
                    <a:pt x="506" y="5067"/>
                    <a:pt x="491" y="4952"/>
                    <a:pt x="549" y="4851"/>
                  </a:cubicBezTo>
                  <a:cubicBezTo>
                    <a:pt x="751" y="4461"/>
                    <a:pt x="1141" y="4302"/>
                    <a:pt x="1588" y="4114"/>
                  </a:cubicBezTo>
                  <a:cubicBezTo>
                    <a:pt x="2411" y="3797"/>
                    <a:pt x="3422" y="3378"/>
                    <a:pt x="3422" y="1415"/>
                  </a:cubicBezTo>
                  <a:lnTo>
                    <a:pt x="3422" y="592"/>
                  </a:lnTo>
                  <a:cubicBezTo>
                    <a:pt x="3422" y="260"/>
                    <a:pt x="3147" y="0"/>
                    <a:pt x="2830" y="0"/>
                  </a:cubicBezTo>
                  <a:close/>
                </a:path>
              </a:pathLst>
            </a:custGeom>
            <a:solidFill>
              <a:srgbClr val="D6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7729;p88">
              <a:extLst>
                <a:ext uri="{FF2B5EF4-FFF2-40B4-BE49-F238E27FC236}">
                  <a16:creationId xmlns:a16="http://schemas.microsoft.com/office/drawing/2014/main" id="{0BD417DD-9A19-8257-F59B-046AB9A080EF}"/>
                </a:ext>
              </a:extLst>
            </p:cNvPr>
            <p:cNvSpPr/>
            <p:nvPr/>
          </p:nvSpPr>
          <p:spPr>
            <a:xfrm>
              <a:off x="7710927" y="2175381"/>
              <a:ext cx="22728" cy="103707"/>
            </a:xfrm>
            <a:custGeom>
              <a:avLst/>
              <a:gdLst/>
              <a:ahLst/>
              <a:cxnLst/>
              <a:rect l="l" t="t" r="r" b="b"/>
              <a:pathLst>
                <a:path w="867" h="3956" extrusionOk="0">
                  <a:moveTo>
                    <a:pt x="0" y="0"/>
                  </a:moveTo>
                  <a:lnTo>
                    <a:pt x="0" y="3955"/>
                  </a:lnTo>
                  <a:lnTo>
                    <a:pt x="866" y="3955"/>
                  </a:lnTo>
                  <a:lnTo>
                    <a:pt x="866" y="0"/>
                  </a:lnTo>
                  <a:close/>
                </a:path>
              </a:pathLst>
            </a:custGeom>
            <a:solidFill>
              <a:srgbClr val="8EA0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7730;p88">
              <a:extLst>
                <a:ext uri="{FF2B5EF4-FFF2-40B4-BE49-F238E27FC236}">
                  <a16:creationId xmlns:a16="http://schemas.microsoft.com/office/drawing/2014/main" id="{E71C8A21-C6C3-E137-E275-3CA53C24BF14}"/>
                </a:ext>
              </a:extLst>
            </p:cNvPr>
            <p:cNvSpPr/>
            <p:nvPr/>
          </p:nvSpPr>
          <p:spPr>
            <a:xfrm>
              <a:off x="7638626" y="1989176"/>
              <a:ext cx="167671" cy="204765"/>
            </a:xfrm>
            <a:custGeom>
              <a:avLst/>
              <a:gdLst/>
              <a:ahLst/>
              <a:cxnLst/>
              <a:rect l="l" t="t" r="r" b="b"/>
              <a:pathLst>
                <a:path w="6396" h="7811" extrusionOk="0">
                  <a:moveTo>
                    <a:pt x="1" y="1"/>
                  </a:moveTo>
                  <a:lnTo>
                    <a:pt x="1" y="2570"/>
                  </a:lnTo>
                  <a:cubicBezTo>
                    <a:pt x="1" y="4375"/>
                    <a:pt x="867" y="6093"/>
                    <a:pt x="2325" y="7175"/>
                  </a:cubicBezTo>
                  <a:lnTo>
                    <a:pt x="3191" y="7810"/>
                  </a:lnTo>
                  <a:lnTo>
                    <a:pt x="4072" y="7175"/>
                  </a:lnTo>
                  <a:cubicBezTo>
                    <a:pt x="5530" y="6093"/>
                    <a:pt x="6396" y="4375"/>
                    <a:pt x="6396" y="2570"/>
                  </a:cubicBezTo>
                  <a:lnTo>
                    <a:pt x="6396" y="1"/>
                  </a:lnTo>
                  <a:close/>
                </a:path>
              </a:pathLst>
            </a:custGeom>
            <a:solidFill>
              <a:srgbClr val="8EA0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7731;p88">
              <a:extLst>
                <a:ext uri="{FF2B5EF4-FFF2-40B4-BE49-F238E27FC236}">
                  <a16:creationId xmlns:a16="http://schemas.microsoft.com/office/drawing/2014/main" id="{E25C5534-CAEC-EBC6-6CAD-16827CE6118A}"/>
                </a:ext>
              </a:extLst>
            </p:cNvPr>
            <p:cNvSpPr/>
            <p:nvPr/>
          </p:nvSpPr>
          <p:spPr>
            <a:xfrm>
              <a:off x="7706759" y="1989176"/>
              <a:ext cx="99538" cy="204765"/>
            </a:xfrm>
            <a:custGeom>
              <a:avLst/>
              <a:gdLst/>
              <a:ahLst/>
              <a:cxnLst/>
              <a:rect l="l" t="t" r="r" b="b"/>
              <a:pathLst>
                <a:path w="3797" h="7811" extrusionOk="0">
                  <a:moveTo>
                    <a:pt x="2584" y="1"/>
                  </a:moveTo>
                  <a:lnTo>
                    <a:pt x="2584" y="2570"/>
                  </a:lnTo>
                  <a:cubicBezTo>
                    <a:pt x="2584" y="4375"/>
                    <a:pt x="1718" y="6093"/>
                    <a:pt x="260" y="7175"/>
                  </a:cubicBezTo>
                  <a:lnTo>
                    <a:pt x="0" y="7363"/>
                  </a:lnTo>
                  <a:lnTo>
                    <a:pt x="592" y="7810"/>
                  </a:lnTo>
                  <a:lnTo>
                    <a:pt x="1458" y="7175"/>
                  </a:lnTo>
                  <a:cubicBezTo>
                    <a:pt x="2931" y="6093"/>
                    <a:pt x="3797" y="4389"/>
                    <a:pt x="3797" y="2570"/>
                  </a:cubicBezTo>
                  <a:lnTo>
                    <a:pt x="3797" y="1"/>
                  </a:lnTo>
                  <a:close/>
                </a:path>
              </a:pathLst>
            </a:custGeom>
            <a:solidFill>
              <a:srgbClr val="698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7732;p88">
              <a:extLst>
                <a:ext uri="{FF2B5EF4-FFF2-40B4-BE49-F238E27FC236}">
                  <a16:creationId xmlns:a16="http://schemas.microsoft.com/office/drawing/2014/main" id="{CF989FF7-3A51-999F-0C0F-A8A84A1E917A}"/>
                </a:ext>
              </a:extLst>
            </p:cNvPr>
            <p:cNvSpPr/>
            <p:nvPr/>
          </p:nvSpPr>
          <p:spPr>
            <a:xfrm>
              <a:off x="7628035" y="1977825"/>
              <a:ext cx="189246" cy="22728"/>
            </a:xfrm>
            <a:custGeom>
              <a:avLst/>
              <a:gdLst/>
              <a:ahLst/>
              <a:cxnLst/>
              <a:rect l="l" t="t" r="r" b="b"/>
              <a:pathLst>
                <a:path w="7219" h="867" extrusionOk="0">
                  <a:moveTo>
                    <a:pt x="174" y="1"/>
                  </a:moveTo>
                  <a:cubicBezTo>
                    <a:pt x="73" y="1"/>
                    <a:pt x="1" y="73"/>
                    <a:pt x="1" y="174"/>
                  </a:cubicBezTo>
                  <a:lnTo>
                    <a:pt x="1" y="694"/>
                  </a:lnTo>
                  <a:cubicBezTo>
                    <a:pt x="1" y="795"/>
                    <a:pt x="73" y="867"/>
                    <a:pt x="174" y="867"/>
                  </a:cubicBezTo>
                  <a:lnTo>
                    <a:pt x="7031" y="867"/>
                  </a:lnTo>
                  <a:cubicBezTo>
                    <a:pt x="7132" y="867"/>
                    <a:pt x="7218" y="795"/>
                    <a:pt x="7218" y="694"/>
                  </a:cubicBezTo>
                  <a:lnTo>
                    <a:pt x="7218" y="174"/>
                  </a:lnTo>
                  <a:cubicBezTo>
                    <a:pt x="7218" y="73"/>
                    <a:pt x="7132" y="1"/>
                    <a:pt x="7031" y="1"/>
                  </a:cubicBezTo>
                  <a:close/>
                </a:path>
              </a:pathLst>
            </a:custGeom>
            <a:solidFill>
              <a:srgbClr val="D6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7733;p88">
              <a:extLst>
                <a:ext uri="{FF2B5EF4-FFF2-40B4-BE49-F238E27FC236}">
                  <a16:creationId xmlns:a16="http://schemas.microsoft.com/office/drawing/2014/main" id="{D164BA04-6216-4260-4B97-2EBA8101CCFD}"/>
                </a:ext>
              </a:extLst>
            </p:cNvPr>
            <p:cNvSpPr/>
            <p:nvPr/>
          </p:nvSpPr>
          <p:spPr>
            <a:xfrm>
              <a:off x="7785456" y="1977825"/>
              <a:ext cx="31825" cy="22728"/>
            </a:xfrm>
            <a:custGeom>
              <a:avLst/>
              <a:gdLst/>
              <a:ahLst/>
              <a:cxnLst/>
              <a:rect l="l" t="t" r="r" b="b"/>
              <a:pathLst>
                <a:path w="1214" h="867" extrusionOk="0">
                  <a:moveTo>
                    <a:pt x="1" y="1"/>
                  </a:moveTo>
                  <a:lnTo>
                    <a:pt x="1" y="867"/>
                  </a:lnTo>
                  <a:lnTo>
                    <a:pt x="1026" y="867"/>
                  </a:lnTo>
                  <a:cubicBezTo>
                    <a:pt x="1127" y="867"/>
                    <a:pt x="1213" y="795"/>
                    <a:pt x="1213" y="694"/>
                  </a:cubicBezTo>
                  <a:lnTo>
                    <a:pt x="1213" y="174"/>
                  </a:lnTo>
                  <a:cubicBezTo>
                    <a:pt x="1213" y="73"/>
                    <a:pt x="1127" y="1"/>
                    <a:pt x="1026" y="1"/>
                  </a:cubicBez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7734;p88">
              <a:extLst>
                <a:ext uri="{FF2B5EF4-FFF2-40B4-BE49-F238E27FC236}">
                  <a16:creationId xmlns:a16="http://schemas.microsoft.com/office/drawing/2014/main" id="{C1A46378-25F0-01F0-4921-81C255B2CE97}"/>
                </a:ext>
              </a:extLst>
            </p:cNvPr>
            <p:cNvSpPr/>
            <p:nvPr/>
          </p:nvSpPr>
          <p:spPr>
            <a:xfrm>
              <a:off x="7681776" y="2039980"/>
              <a:ext cx="82158" cy="78042"/>
            </a:xfrm>
            <a:custGeom>
              <a:avLst/>
              <a:gdLst/>
              <a:ahLst/>
              <a:cxnLst/>
              <a:rect l="l" t="t" r="r" b="b"/>
              <a:pathLst>
                <a:path w="3134" h="2977" extrusionOk="0">
                  <a:moveTo>
                    <a:pt x="1567" y="1"/>
                  </a:moveTo>
                  <a:cubicBezTo>
                    <a:pt x="1560" y="1"/>
                    <a:pt x="1552" y="4"/>
                    <a:pt x="1545" y="12"/>
                  </a:cubicBezTo>
                  <a:lnTo>
                    <a:pt x="1083" y="921"/>
                  </a:lnTo>
                  <a:cubicBezTo>
                    <a:pt x="1083" y="936"/>
                    <a:pt x="1069" y="950"/>
                    <a:pt x="1054" y="950"/>
                  </a:cubicBezTo>
                  <a:lnTo>
                    <a:pt x="44" y="1094"/>
                  </a:lnTo>
                  <a:cubicBezTo>
                    <a:pt x="15" y="1094"/>
                    <a:pt x="1" y="1138"/>
                    <a:pt x="15" y="1167"/>
                  </a:cubicBezTo>
                  <a:lnTo>
                    <a:pt x="751" y="1888"/>
                  </a:lnTo>
                  <a:cubicBezTo>
                    <a:pt x="766" y="1903"/>
                    <a:pt x="766" y="1903"/>
                    <a:pt x="766" y="1917"/>
                  </a:cubicBezTo>
                  <a:lnTo>
                    <a:pt x="592" y="2928"/>
                  </a:lnTo>
                  <a:cubicBezTo>
                    <a:pt x="582" y="2960"/>
                    <a:pt x="595" y="2976"/>
                    <a:pt x="621" y="2976"/>
                  </a:cubicBezTo>
                  <a:cubicBezTo>
                    <a:pt x="629" y="2976"/>
                    <a:pt x="639" y="2975"/>
                    <a:pt x="650" y="2971"/>
                  </a:cubicBezTo>
                  <a:lnTo>
                    <a:pt x="1545" y="2495"/>
                  </a:lnTo>
                  <a:lnTo>
                    <a:pt x="1588" y="2495"/>
                  </a:lnTo>
                  <a:lnTo>
                    <a:pt x="2483" y="2971"/>
                  </a:lnTo>
                  <a:cubicBezTo>
                    <a:pt x="2491" y="2975"/>
                    <a:pt x="2498" y="2976"/>
                    <a:pt x="2505" y="2976"/>
                  </a:cubicBezTo>
                  <a:cubicBezTo>
                    <a:pt x="2525" y="2976"/>
                    <a:pt x="2541" y="2960"/>
                    <a:pt x="2541" y="2928"/>
                  </a:cubicBezTo>
                  <a:lnTo>
                    <a:pt x="2368" y="1917"/>
                  </a:lnTo>
                  <a:cubicBezTo>
                    <a:pt x="2354" y="1903"/>
                    <a:pt x="2368" y="1903"/>
                    <a:pt x="2368" y="1888"/>
                  </a:cubicBezTo>
                  <a:lnTo>
                    <a:pt x="3104" y="1167"/>
                  </a:lnTo>
                  <a:cubicBezTo>
                    <a:pt x="3133" y="1138"/>
                    <a:pt x="3119" y="1094"/>
                    <a:pt x="3090" y="1094"/>
                  </a:cubicBezTo>
                  <a:lnTo>
                    <a:pt x="2065" y="950"/>
                  </a:lnTo>
                  <a:cubicBezTo>
                    <a:pt x="2050" y="950"/>
                    <a:pt x="2050" y="936"/>
                    <a:pt x="2036" y="921"/>
                  </a:cubicBezTo>
                  <a:lnTo>
                    <a:pt x="1588" y="12"/>
                  </a:lnTo>
                  <a:cubicBezTo>
                    <a:pt x="1581" y="4"/>
                    <a:pt x="1574" y="1"/>
                    <a:pt x="1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7735;p88">
              <a:extLst>
                <a:ext uri="{FF2B5EF4-FFF2-40B4-BE49-F238E27FC236}">
                  <a16:creationId xmlns:a16="http://schemas.microsoft.com/office/drawing/2014/main" id="{0911F353-8DB1-2B96-F71D-5EEBF3995B7D}"/>
                </a:ext>
              </a:extLst>
            </p:cNvPr>
            <p:cNvSpPr/>
            <p:nvPr/>
          </p:nvSpPr>
          <p:spPr>
            <a:xfrm>
              <a:off x="7700703" y="2180676"/>
              <a:ext cx="43543" cy="21208"/>
            </a:xfrm>
            <a:custGeom>
              <a:avLst/>
              <a:gdLst/>
              <a:ahLst/>
              <a:cxnLst/>
              <a:rect l="l" t="t" r="r" b="b"/>
              <a:pathLst>
                <a:path w="1661" h="809" extrusionOk="0">
                  <a:moveTo>
                    <a:pt x="332" y="0"/>
                  </a:moveTo>
                  <a:cubicBezTo>
                    <a:pt x="145" y="0"/>
                    <a:pt x="0" y="145"/>
                    <a:pt x="0" y="332"/>
                  </a:cubicBezTo>
                  <a:lnTo>
                    <a:pt x="0" y="477"/>
                  </a:lnTo>
                  <a:cubicBezTo>
                    <a:pt x="0" y="664"/>
                    <a:pt x="145" y="809"/>
                    <a:pt x="332" y="809"/>
                  </a:cubicBezTo>
                  <a:lnTo>
                    <a:pt x="1328" y="809"/>
                  </a:lnTo>
                  <a:cubicBezTo>
                    <a:pt x="1502" y="809"/>
                    <a:pt x="1660" y="664"/>
                    <a:pt x="1660" y="477"/>
                  </a:cubicBezTo>
                  <a:lnTo>
                    <a:pt x="1660" y="332"/>
                  </a:lnTo>
                  <a:cubicBezTo>
                    <a:pt x="1660" y="145"/>
                    <a:pt x="1502" y="0"/>
                    <a:pt x="1328" y="0"/>
                  </a:cubicBezTo>
                  <a:close/>
                </a:path>
              </a:pathLst>
            </a:custGeom>
            <a:solidFill>
              <a:srgbClr val="D6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7736;p88">
              <a:extLst>
                <a:ext uri="{FF2B5EF4-FFF2-40B4-BE49-F238E27FC236}">
                  <a16:creationId xmlns:a16="http://schemas.microsoft.com/office/drawing/2014/main" id="{6976E9C9-98D7-A9B8-6555-B6003B9BDC82}"/>
                </a:ext>
              </a:extLst>
            </p:cNvPr>
            <p:cNvSpPr/>
            <p:nvPr/>
          </p:nvSpPr>
          <p:spPr>
            <a:xfrm>
              <a:off x="7678001" y="2263542"/>
              <a:ext cx="88947" cy="30672"/>
            </a:xfrm>
            <a:custGeom>
              <a:avLst/>
              <a:gdLst/>
              <a:ahLst/>
              <a:cxnLst/>
              <a:rect l="l" t="t" r="r" b="b"/>
              <a:pathLst>
                <a:path w="3393" h="1170" extrusionOk="0">
                  <a:moveTo>
                    <a:pt x="448" y="1"/>
                  </a:moveTo>
                  <a:cubicBezTo>
                    <a:pt x="202" y="1"/>
                    <a:pt x="0" y="203"/>
                    <a:pt x="0" y="448"/>
                  </a:cubicBezTo>
                  <a:lnTo>
                    <a:pt x="0" y="1170"/>
                  </a:lnTo>
                  <a:lnTo>
                    <a:pt x="3393" y="1170"/>
                  </a:lnTo>
                  <a:lnTo>
                    <a:pt x="3393" y="448"/>
                  </a:lnTo>
                  <a:cubicBezTo>
                    <a:pt x="3393" y="203"/>
                    <a:pt x="3190" y="1"/>
                    <a:pt x="2945" y="1"/>
                  </a:cubicBezTo>
                  <a:close/>
                </a:path>
              </a:pathLst>
            </a:custGeom>
            <a:solidFill>
              <a:srgbClr val="D6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7737;p88">
              <a:extLst>
                <a:ext uri="{FF2B5EF4-FFF2-40B4-BE49-F238E27FC236}">
                  <a16:creationId xmlns:a16="http://schemas.microsoft.com/office/drawing/2014/main" id="{2B89BE4A-F79B-37A8-C605-A65AB2E3818C}"/>
                </a:ext>
              </a:extLst>
            </p:cNvPr>
            <p:cNvSpPr/>
            <p:nvPr/>
          </p:nvSpPr>
          <p:spPr>
            <a:xfrm>
              <a:off x="7735517" y="2263542"/>
              <a:ext cx="31432" cy="30672"/>
            </a:xfrm>
            <a:custGeom>
              <a:avLst/>
              <a:gdLst/>
              <a:ahLst/>
              <a:cxnLst/>
              <a:rect l="l" t="t" r="r" b="b"/>
              <a:pathLst>
                <a:path w="1199" h="1170" extrusionOk="0">
                  <a:moveTo>
                    <a:pt x="0" y="1"/>
                  </a:moveTo>
                  <a:lnTo>
                    <a:pt x="0" y="1170"/>
                  </a:lnTo>
                  <a:lnTo>
                    <a:pt x="1199" y="1170"/>
                  </a:lnTo>
                  <a:lnTo>
                    <a:pt x="1199" y="448"/>
                  </a:lnTo>
                  <a:cubicBezTo>
                    <a:pt x="1199" y="203"/>
                    <a:pt x="996" y="1"/>
                    <a:pt x="751" y="1"/>
                  </a:cubicBez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7738;p88">
              <a:extLst>
                <a:ext uri="{FF2B5EF4-FFF2-40B4-BE49-F238E27FC236}">
                  <a16:creationId xmlns:a16="http://schemas.microsoft.com/office/drawing/2014/main" id="{491DBB44-C052-B8D2-AAFB-AF26E87ECB96}"/>
                </a:ext>
              </a:extLst>
            </p:cNvPr>
            <p:cNvSpPr/>
            <p:nvPr/>
          </p:nvSpPr>
          <p:spPr>
            <a:xfrm>
              <a:off x="7645835" y="2286637"/>
              <a:ext cx="152519" cy="38615"/>
            </a:xfrm>
            <a:custGeom>
              <a:avLst/>
              <a:gdLst/>
              <a:ahLst/>
              <a:cxnLst/>
              <a:rect l="l" t="t" r="r" b="b"/>
              <a:pathLst>
                <a:path w="5818" h="1473" extrusionOk="0">
                  <a:moveTo>
                    <a:pt x="462" y="0"/>
                  </a:moveTo>
                  <a:cubicBezTo>
                    <a:pt x="332" y="0"/>
                    <a:pt x="231" y="87"/>
                    <a:pt x="217" y="202"/>
                  </a:cubicBezTo>
                  <a:lnTo>
                    <a:pt x="29" y="1169"/>
                  </a:lnTo>
                  <a:cubicBezTo>
                    <a:pt x="0" y="1328"/>
                    <a:pt x="116" y="1473"/>
                    <a:pt x="274" y="1473"/>
                  </a:cubicBezTo>
                  <a:lnTo>
                    <a:pt x="5558" y="1473"/>
                  </a:lnTo>
                  <a:cubicBezTo>
                    <a:pt x="5717" y="1458"/>
                    <a:pt x="5818" y="1328"/>
                    <a:pt x="5789" y="1169"/>
                  </a:cubicBezTo>
                  <a:lnTo>
                    <a:pt x="5616" y="202"/>
                  </a:lnTo>
                  <a:cubicBezTo>
                    <a:pt x="5587" y="87"/>
                    <a:pt x="5486" y="0"/>
                    <a:pt x="5370" y="0"/>
                  </a:cubicBez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7739;p88">
              <a:extLst>
                <a:ext uri="{FF2B5EF4-FFF2-40B4-BE49-F238E27FC236}">
                  <a16:creationId xmlns:a16="http://schemas.microsoft.com/office/drawing/2014/main" id="{61C5F844-1A5A-C353-8BF6-D85CF16F650C}"/>
                </a:ext>
              </a:extLst>
            </p:cNvPr>
            <p:cNvSpPr/>
            <p:nvPr/>
          </p:nvSpPr>
          <p:spPr>
            <a:xfrm>
              <a:off x="7760500" y="2286637"/>
              <a:ext cx="38588" cy="38641"/>
            </a:xfrm>
            <a:custGeom>
              <a:avLst/>
              <a:gdLst/>
              <a:ahLst/>
              <a:cxnLst/>
              <a:rect l="l" t="t" r="r" b="b"/>
              <a:pathLst>
                <a:path w="1472" h="1474" extrusionOk="0">
                  <a:moveTo>
                    <a:pt x="0" y="0"/>
                  </a:moveTo>
                  <a:lnTo>
                    <a:pt x="274" y="1473"/>
                  </a:lnTo>
                  <a:lnTo>
                    <a:pt x="1184" y="1473"/>
                  </a:lnTo>
                  <a:cubicBezTo>
                    <a:pt x="1191" y="1473"/>
                    <a:pt x="1197" y="1473"/>
                    <a:pt x="1204" y="1473"/>
                  </a:cubicBezTo>
                  <a:cubicBezTo>
                    <a:pt x="1353" y="1473"/>
                    <a:pt x="1471" y="1321"/>
                    <a:pt x="1444" y="1169"/>
                  </a:cubicBezTo>
                  <a:lnTo>
                    <a:pt x="1256" y="202"/>
                  </a:lnTo>
                  <a:cubicBezTo>
                    <a:pt x="1227" y="87"/>
                    <a:pt x="1126" y="0"/>
                    <a:pt x="1011" y="0"/>
                  </a:cubicBezTo>
                  <a:close/>
                </a:path>
              </a:pathLst>
            </a:custGeom>
            <a:solidFill>
              <a:srgbClr val="7B90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3" name="Google Shape;6752;p80">
            <a:extLst>
              <a:ext uri="{FF2B5EF4-FFF2-40B4-BE49-F238E27FC236}">
                <a16:creationId xmlns:a16="http://schemas.microsoft.com/office/drawing/2014/main" id="{C3A1B742-EAD7-1275-3AF4-2BA13F9C7713}"/>
              </a:ext>
            </a:extLst>
          </p:cNvPr>
          <p:cNvGrpSpPr/>
          <p:nvPr/>
        </p:nvGrpSpPr>
        <p:grpSpPr>
          <a:xfrm>
            <a:off x="742317" y="1071303"/>
            <a:ext cx="2103120" cy="1097280"/>
            <a:chOff x="241025" y="3151575"/>
            <a:chExt cx="293303" cy="644170"/>
          </a:xfrm>
        </p:grpSpPr>
        <p:sp>
          <p:nvSpPr>
            <p:cNvPr id="1554" name="Google Shape;6753;p80">
              <a:extLst>
                <a:ext uri="{FF2B5EF4-FFF2-40B4-BE49-F238E27FC236}">
                  <a16:creationId xmlns:a16="http://schemas.microsoft.com/office/drawing/2014/main" id="{64F96F41-D72C-7572-E970-69CB162BA086}"/>
                </a:ext>
              </a:extLst>
            </p:cNvPr>
            <p:cNvSpPr/>
            <p:nvPr/>
          </p:nvSpPr>
          <p:spPr>
            <a:xfrm>
              <a:off x="241025" y="3151575"/>
              <a:ext cx="293303" cy="644170"/>
            </a:xfrm>
            <a:prstGeom prst="roundRect">
              <a:avLst/>
            </a:prstGeom>
            <a:solidFill>
              <a:schemeClr val="accent1">
                <a:alpha val="40000"/>
              </a:schemeClr>
            </a:solidFill>
            <a:ln/>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endParaRPr lang="en-US" sz="800" dirty="0">
                <a:solidFill>
                  <a:schemeClr val="tx1"/>
                </a:solidFill>
                <a:latin typeface="Kanit Light" panose="020B0604020202020204" charset="-34"/>
                <a:cs typeface="Kanit Light" panose="020B0604020202020204" charset="-34"/>
              </a:endParaRPr>
            </a:p>
            <a:p>
              <a:pPr marL="0" lvl="0" indent="0" algn="ctr" rtl="0">
                <a:lnSpc>
                  <a:spcPct val="150000"/>
                </a:lnSpc>
                <a:spcBef>
                  <a:spcPts val="0"/>
                </a:spcBef>
                <a:spcAft>
                  <a:spcPts val="0"/>
                </a:spcAft>
                <a:buNone/>
              </a:pPr>
              <a:r>
                <a:rPr lang="en-US" sz="800" dirty="0">
                  <a:solidFill>
                    <a:schemeClr val="tx1"/>
                  </a:solidFill>
                  <a:latin typeface="Kanit Light" panose="020B0604020202020204" charset="-34"/>
                  <a:cs typeface="Kanit Light" panose="020B0604020202020204" charset="-34"/>
                </a:rPr>
                <a:t>I am a Junior Data Analyst in the Marketing Analyst Team at Cyclistic.</a:t>
              </a:r>
            </a:p>
          </p:txBody>
        </p:sp>
        <p:sp>
          <p:nvSpPr>
            <p:cNvPr id="1555" name="Google Shape;6754;p80">
              <a:extLst>
                <a:ext uri="{FF2B5EF4-FFF2-40B4-BE49-F238E27FC236}">
                  <a16:creationId xmlns:a16="http://schemas.microsoft.com/office/drawing/2014/main" id="{6C68567A-6A3A-985D-5AAF-8723C4D3D23F}"/>
                </a:ext>
              </a:extLst>
            </p:cNvPr>
            <p:cNvSpPr/>
            <p:nvPr/>
          </p:nvSpPr>
          <p:spPr>
            <a:xfrm>
              <a:off x="241025" y="3151576"/>
              <a:ext cx="293303" cy="180198"/>
            </a:xfrm>
            <a:prstGeom prst="round2SameRect">
              <a:avLst/>
            </a:prstGeom>
            <a:ln/>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1">
              <a:noAutofit/>
            </a:bodyPr>
            <a:lstStyle/>
            <a:p>
              <a:pPr marL="0" lvl="0" indent="0" algn="ctr" rtl="0">
                <a:spcBef>
                  <a:spcPts val="0"/>
                </a:spcBef>
                <a:spcAft>
                  <a:spcPts val="0"/>
                </a:spcAft>
                <a:buNone/>
              </a:pPr>
              <a:r>
                <a:rPr lang="en-US" sz="1100" u="sng" dirty="0">
                  <a:solidFill>
                    <a:schemeClr val="accent2"/>
                  </a:solidFill>
                  <a:latin typeface="Bree Serif" panose="020B0604020202020204" charset="0"/>
                </a:rPr>
                <a:t>Role</a:t>
              </a:r>
              <a:endParaRPr sz="1050" u="sng" dirty="0">
                <a:solidFill>
                  <a:schemeClr val="accent2"/>
                </a:solidFill>
                <a:latin typeface="Bree Serif" panose="020B0604020202020204" charset="0"/>
              </a:endParaRPr>
            </a:p>
          </p:txBody>
        </p:sp>
      </p:grpSp>
      <p:cxnSp>
        <p:nvCxnSpPr>
          <p:cNvPr id="1558" name="Straight Connector 1557">
            <a:extLst>
              <a:ext uri="{FF2B5EF4-FFF2-40B4-BE49-F238E27FC236}">
                <a16:creationId xmlns:a16="http://schemas.microsoft.com/office/drawing/2014/main" id="{8340D56F-0C5F-9757-6C6C-D402BE87C5BC}"/>
              </a:ext>
            </a:extLst>
          </p:cNvPr>
          <p:cNvCxnSpPr>
            <a:cxnSpLocks/>
            <a:stCxn id="1554" idx="2"/>
            <a:endCxn id="1602" idx="0"/>
          </p:cNvCxnSpPr>
          <p:nvPr/>
        </p:nvCxnSpPr>
        <p:spPr>
          <a:xfrm flipH="1">
            <a:off x="1779879" y="2168583"/>
            <a:ext cx="13998" cy="941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0" name="Straight Connector 1569">
            <a:extLst>
              <a:ext uri="{FF2B5EF4-FFF2-40B4-BE49-F238E27FC236}">
                <a16:creationId xmlns:a16="http://schemas.microsoft.com/office/drawing/2014/main" id="{C7AD9A3B-8FE4-17FF-9D44-9AAD084579C7}"/>
              </a:ext>
            </a:extLst>
          </p:cNvPr>
          <p:cNvCxnSpPr>
            <a:cxnSpLocks/>
          </p:cNvCxnSpPr>
          <p:nvPr/>
        </p:nvCxnSpPr>
        <p:spPr>
          <a:xfrm>
            <a:off x="3704679" y="2973962"/>
            <a:ext cx="184" cy="91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75" name="Google Shape;6752;p80">
            <a:extLst>
              <a:ext uri="{FF2B5EF4-FFF2-40B4-BE49-F238E27FC236}">
                <a16:creationId xmlns:a16="http://schemas.microsoft.com/office/drawing/2014/main" id="{247A526F-23B5-04F4-DFAB-FF151A1BC5E3}"/>
              </a:ext>
            </a:extLst>
          </p:cNvPr>
          <p:cNvGrpSpPr/>
          <p:nvPr/>
        </p:nvGrpSpPr>
        <p:grpSpPr>
          <a:xfrm>
            <a:off x="4580438" y="1060255"/>
            <a:ext cx="2103120" cy="1097280"/>
            <a:chOff x="241025" y="3151573"/>
            <a:chExt cx="293303" cy="720791"/>
          </a:xfrm>
        </p:grpSpPr>
        <p:sp>
          <p:nvSpPr>
            <p:cNvPr id="1576" name="Google Shape;6753;p80">
              <a:extLst>
                <a:ext uri="{FF2B5EF4-FFF2-40B4-BE49-F238E27FC236}">
                  <a16:creationId xmlns:a16="http://schemas.microsoft.com/office/drawing/2014/main" id="{22D93379-AF1E-6994-C41D-84BF56D8C54E}"/>
                </a:ext>
              </a:extLst>
            </p:cNvPr>
            <p:cNvSpPr/>
            <p:nvPr/>
          </p:nvSpPr>
          <p:spPr>
            <a:xfrm>
              <a:off x="241025" y="3151573"/>
              <a:ext cx="293303" cy="720791"/>
            </a:xfrm>
            <a:prstGeom prst="roundRect">
              <a:avLst/>
            </a:prstGeom>
            <a:solidFill>
              <a:schemeClr val="accent1">
                <a:alpha val="40000"/>
              </a:schemeClr>
            </a:solidFill>
            <a:ln/>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t" anchorCtr="0">
              <a:noAutofit/>
            </a:bodyPr>
            <a:lstStyle/>
            <a:p>
              <a:pPr marL="0" lvl="0" indent="0" algn="ctr" rtl="0">
                <a:lnSpc>
                  <a:spcPct val="150000"/>
                </a:lnSpc>
                <a:spcBef>
                  <a:spcPts val="0"/>
                </a:spcBef>
                <a:spcAft>
                  <a:spcPts val="0"/>
                </a:spcAft>
                <a:buNone/>
              </a:pPr>
              <a:endParaRPr lang="en-US" sz="800" dirty="0">
                <a:solidFill>
                  <a:schemeClr val="tx1"/>
                </a:solidFill>
                <a:latin typeface="Kanit Light" panose="020B0604020202020204" charset="-34"/>
                <a:cs typeface="Kanit Light" panose="020B0604020202020204" charset="-34"/>
              </a:endParaRPr>
            </a:p>
            <a:p>
              <a:pPr marL="0" lvl="0" indent="0" algn="ctr" rtl="0">
                <a:lnSpc>
                  <a:spcPct val="150000"/>
                </a:lnSpc>
                <a:spcBef>
                  <a:spcPts val="0"/>
                </a:spcBef>
                <a:spcAft>
                  <a:spcPts val="0"/>
                </a:spcAft>
                <a:buNone/>
              </a:pPr>
              <a:endParaRPr lang="en-US" sz="100" dirty="0">
                <a:solidFill>
                  <a:schemeClr val="tx1"/>
                </a:solidFill>
                <a:latin typeface="Kanit Light" panose="020B0604020202020204" charset="-34"/>
                <a:cs typeface="Kanit Light" panose="020B0604020202020204" charset="-34"/>
              </a:endParaRPr>
            </a:p>
            <a:p>
              <a:pPr marL="0" lvl="0" indent="0" algn="ctr" rtl="0">
                <a:lnSpc>
                  <a:spcPct val="150000"/>
                </a:lnSpc>
                <a:spcBef>
                  <a:spcPts val="0"/>
                </a:spcBef>
                <a:spcAft>
                  <a:spcPts val="0"/>
                </a:spcAft>
                <a:buNone/>
              </a:pPr>
              <a:r>
                <a:rPr lang="en-US" sz="800" dirty="0">
                  <a:solidFill>
                    <a:schemeClr val="tx1"/>
                  </a:solidFill>
                  <a:latin typeface="Kanit Light" panose="020B0604020202020204" charset="-34"/>
                  <a:cs typeface="Kanit Light" panose="020B0604020202020204" charset="-34"/>
                </a:rPr>
                <a:t>The Analyst Team aims to understand the different usage patterns of casual and annual members.</a:t>
              </a:r>
              <a:endParaRPr sz="800" dirty="0">
                <a:solidFill>
                  <a:schemeClr val="tx1"/>
                </a:solidFill>
                <a:latin typeface="Kanit Light" panose="020B0604020202020204" charset="-34"/>
                <a:cs typeface="Kanit Light" panose="020B0604020202020204" charset="-34"/>
              </a:endParaRPr>
            </a:p>
          </p:txBody>
        </p:sp>
        <p:sp>
          <p:nvSpPr>
            <p:cNvPr id="1577" name="Google Shape;6754;p80">
              <a:extLst>
                <a:ext uri="{FF2B5EF4-FFF2-40B4-BE49-F238E27FC236}">
                  <a16:creationId xmlns:a16="http://schemas.microsoft.com/office/drawing/2014/main" id="{4490BC4B-33EC-1F10-1705-26C5E6D22072}"/>
                </a:ext>
              </a:extLst>
            </p:cNvPr>
            <p:cNvSpPr/>
            <p:nvPr/>
          </p:nvSpPr>
          <p:spPr>
            <a:xfrm>
              <a:off x="241025" y="3151576"/>
              <a:ext cx="293303" cy="180198"/>
            </a:xfrm>
            <a:prstGeom prst="round2SameRect">
              <a:avLst/>
            </a:prstGeom>
            <a:ln/>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1">
              <a:noAutofit/>
            </a:bodyPr>
            <a:lstStyle/>
            <a:p>
              <a:pPr marL="0" lvl="0" indent="0" algn="ctr" rtl="0">
                <a:spcBef>
                  <a:spcPts val="0"/>
                </a:spcBef>
                <a:spcAft>
                  <a:spcPts val="0"/>
                </a:spcAft>
                <a:buNone/>
              </a:pPr>
              <a:r>
                <a:rPr lang="en-US" sz="1100" u="sng" dirty="0">
                  <a:solidFill>
                    <a:schemeClr val="accent2"/>
                  </a:solidFill>
                  <a:latin typeface="Bree Serif" panose="020B0604020202020204" charset="0"/>
                  <a:cs typeface="Kanit Light" panose="020B0604020202020204" charset="-34"/>
                </a:rPr>
                <a:t>Approach</a:t>
              </a:r>
              <a:endParaRPr sz="1000" u="sng" dirty="0">
                <a:solidFill>
                  <a:schemeClr val="accent2"/>
                </a:solidFill>
                <a:latin typeface="Bree Serif" panose="020B0604020202020204" charset="0"/>
                <a:cs typeface="Kanit Light" panose="020B0604020202020204" charset="-34"/>
              </a:endParaRPr>
            </a:p>
          </p:txBody>
        </p:sp>
      </p:grpSp>
      <p:cxnSp>
        <p:nvCxnSpPr>
          <p:cNvPr id="1578" name="Straight Connector 1577">
            <a:extLst>
              <a:ext uri="{FF2B5EF4-FFF2-40B4-BE49-F238E27FC236}">
                <a16:creationId xmlns:a16="http://schemas.microsoft.com/office/drawing/2014/main" id="{93FD05DB-E6C9-DDE1-DA7C-4C7BA6586FAD}"/>
              </a:ext>
            </a:extLst>
          </p:cNvPr>
          <p:cNvCxnSpPr>
            <a:cxnSpLocks/>
          </p:cNvCxnSpPr>
          <p:nvPr/>
        </p:nvCxnSpPr>
        <p:spPr>
          <a:xfrm flipH="1">
            <a:off x="5635123" y="2172290"/>
            <a:ext cx="0" cy="91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3" name="Straight Connector 1582">
            <a:extLst>
              <a:ext uri="{FF2B5EF4-FFF2-40B4-BE49-F238E27FC236}">
                <a16:creationId xmlns:a16="http://schemas.microsoft.com/office/drawing/2014/main" id="{4D468902-9B7F-E38E-25CF-3DA3061260B1}"/>
              </a:ext>
            </a:extLst>
          </p:cNvPr>
          <p:cNvCxnSpPr>
            <a:cxnSpLocks/>
          </p:cNvCxnSpPr>
          <p:nvPr/>
        </p:nvCxnSpPr>
        <p:spPr>
          <a:xfrm>
            <a:off x="7562179" y="2965881"/>
            <a:ext cx="184" cy="91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89" name="Google Shape;6752;p80">
            <a:extLst>
              <a:ext uri="{FF2B5EF4-FFF2-40B4-BE49-F238E27FC236}">
                <a16:creationId xmlns:a16="http://schemas.microsoft.com/office/drawing/2014/main" id="{6AD225BA-9643-7169-0CE7-81E93A7D7E5E}"/>
              </a:ext>
            </a:extLst>
          </p:cNvPr>
          <p:cNvGrpSpPr/>
          <p:nvPr/>
        </p:nvGrpSpPr>
        <p:grpSpPr>
          <a:xfrm>
            <a:off x="2649246" y="3050448"/>
            <a:ext cx="2103120" cy="1097280"/>
            <a:chOff x="241025" y="3151573"/>
            <a:chExt cx="293303" cy="720791"/>
          </a:xfrm>
        </p:grpSpPr>
        <p:sp>
          <p:nvSpPr>
            <p:cNvPr id="1590" name="Google Shape;6753;p80">
              <a:extLst>
                <a:ext uri="{FF2B5EF4-FFF2-40B4-BE49-F238E27FC236}">
                  <a16:creationId xmlns:a16="http://schemas.microsoft.com/office/drawing/2014/main" id="{E0CF96F1-DFD4-032F-7E87-2CB73C8F9217}"/>
                </a:ext>
              </a:extLst>
            </p:cNvPr>
            <p:cNvSpPr/>
            <p:nvPr/>
          </p:nvSpPr>
          <p:spPr>
            <a:xfrm>
              <a:off x="241025" y="3151573"/>
              <a:ext cx="293303" cy="720791"/>
            </a:xfrm>
            <a:prstGeom prst="roundRect">
              <a:avLst/>
            </a:prstGeom>
            <a:solidFill>
              <a:schemeClr val="accent1">
                <a:alpha val="40000"/>
              </a:schemeClr>
            </a:solidFill>
            <a:ln/>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t" anchorCtr="0">
              <a:noAutofit/>
            </a:bodyPr>
            <a:lstStyle/>
            <a:p>
              <a:pPr marL="0" lvl="0" indent="0" algn="ctr" rtl="0">
                <a:lnSpc>
                  <a:spcPct val="150000"/>
                </a:lnSpc>
                <a:spcBef>
                  <a:spcPts val="0"/>
                </a:spcBef>
                <a:spcAft>
                  <a:spcPts val="0"/>
                </a:spcAft>
                <a:buNone/>
              </a:pPr>
              <a:endParaRPr lang="en-US" sz="700" dirty="0">
                <a:solidFill>
                  <a:schemeClr val="tx1"/>
                </a:solidFill>
                <a:latin typeface="Kanit Light" panose="020B0604020202020204" charset="-34"/>
                <a:cs typeface="Kanit Light" panose="020B0604020202020204" charset="-34"/>
              </a:endParaRPr>
            </a:p>
            <a:p>
              <a:pPr marL="0" lvl="0" indent="0" algn="ctr" rtl="0">
                <a:lnSpc>
                  <a:spcPct val="150000"/>
                </a:lnSpc>
                <a:spcBef>
                  <a:spcPts val="0"/>
                </a:spcBef>
                <a:spcAft>
                  <a:spcPts val="0"/>
                </a:spcAft>
                <a:buNone/>
              </a:pPr>
              <a:r>
                <a:rPr lang="en-US" sz="800" dirty="0">
                  <a:solidFill>
                    <a:schemeClr val="tx1"/>
                  </a:solidFill>
                  <a:latin typeface="Kanit Light" panose="020B0604020202020204" charset="-34"/>
                  <a:cs typeface="Kanit Light" panose="020B0604020202020204" charset="-34"/>
                </a:rPr>
                <a:t>The Director of Marketing believes the company’s future success relies on maximizing the number of annual memberships.</a:t>
              </a:r>
              <a:endParaRPr sz="800" dirty="0">
                <a:solidFill>
                  <a:schemeClr val="tx1"/>
                </a:solidFill>
                <a:latin typeface="Kanit Light" panose="020B0604020202020204" charset="-34"/>
                <a:cs typeface="Kanit Light" panose="020B0604020202020204" charset="-34"/>
              </a:endParaRPr>
            </a:p>
          </p:txBody>
        </p:sp>
        <p:sp>
          <p:nvSpPr>
            <p:cNvPr id="1591" name="Google Shape;6754;p80">
              <a:extLst>
                <a:ext uri="{FF2B5EF4-FFF2-40B4-BE49-F238E27FC236}">
                  <a16:creationId xmlns:a16="http://schemas.microsoft.com/office/drawing/2014/main" id="{1296192D-8537-93D4-E225-3E80D571A883}"/>
                </a:ext>
              </a:extLst>
            </p:cNvPr>
            <p:cNvSpPr/>
            <p:nvPr/>
          </p:nvSpPr>
          <p:spPr>
            <a:xfrm>
              <a:off x="241025" y="3151576"/>
              <a:ext cx="293303" cy="180198"/>
            </a:xfrm>
            <a:prstGeom prst="round2SameRect">
              <a:avLst/>
            </a:prstGeom>
            <a:ln/>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1">
              <a:noAutofit/>
            </a:bodyPr>
            <a:lstStyle/>
            <a:p>
              <a:pPr marL="0" lvl="0" indent="0" algn="ctr" rtl="0">
                <a:spcBef>
                  <a:spcPts val="0"/>
                </a:spcBef>
                <a:spcAft>
                  <a:spcPts val="0"/>
                </a:spcAft>
                <a:buNone/>
              </a:pPr>
              <a:r>
                <a:rPr lang="en-US" sz="1100" u="sng" dirty="0">
                  <a:solidFill>
                    <a:schemeClr val="accent2"/>
                  </a:solidFill>
                  <a:latin typeface="Bree Serif" panose="020B0604020202020204" charset="0"/>
                </a:rPr>
                <a:t>Objective</a:t>
              </a:r>
              <a:endParaRPr sz="1000" u="sng" dirty="0">
                <a:solidFill>
                  <a:schemeClr val="accent2"/>
                </a:solidFill>
                <a:latin typeface="Bree Serif" panose="020B0604020202020204" charset="0"/>
              </a:endParaRPr>
            </a:p>
          </p:txBody>
        </p:sp>
      </p:grpSp>
      <p:grpSp>
        <p:nvGrpSpPr>
          <p:cNvPr id="1592" name="Google Shape;6752;p80">
            <a:extLst>
              <a:ext uri="{FF2B5EF4-FFF2-40B4-BE49-F238E27FC236}">
                <a16:creationId xmlns:a16="http://schemas.microsoft.com/office/drawing/2014/main" id="{278F60D6-29BB-F7F7-B300-20ADB8AC9F55}"/>
              </a:ext>
            </a:extLst>
          </p:cNvPr>
          <p:cNvGrpSpPr/>
          <p:nvPr/>
        </p:nvGrpSpPr>
        <p:grpSpPr>
          <a:xfrm>
            <a:off x="6509648" y="3054062"/>
            <a:ext cx="2103120" cy="1097280"/>
            <a:chOff x="241025" y="3151575"/>
            <a:chExt cx="293303" cy="644170"/>
          </a:xfrm>
        </p:grpSpPr>
        <p:sp>
          <p:nvSpPr>
            <p:cNvPr id="1593" name="Google Shape;6753;p80">
              <a:extLst>
                <a:ext uri="{FF2B5EF4-FFF2-40B4-BE49-F238E27FC236}">
                  <a16:creationId xmlns:a16="http://schemas.microsoft.com/office/drawing/2014/main" id="{656C8891-3756-B25B-0643-64C8461DD032}"/>
                </a:ext>
              </a:extLst>
            </p:cNvPr>
            <p:cNvSpPr/>
            <p:nvPr/>
          </p:nvSpPr>
          <p:spPr>
            <a:xfrm>
              <a:off x="241025" y="3151575"/>
              <a:ext cx="293303" cy="644170"/>
            </a:xfrm>
            <a:prstGeom prst="roundRect">
              <a:avLst/>
            </a:prstGeom>
            <a:solidFill>
              <a:schemeClr val="accent1">
                <a:alpha val="40000"/>
              </a:schemeClr>
            </a:solidFill>
            <a:ln/>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t" anchorCtr="0">
              <a:noAutofit/>
            </a:bodyPr>
            <a:lstStyle/>
            <a:p>
              <a:pPr marL="0" lvl="0" indent="0" algn="ctr" rtl="0">
                <a:lnSpc>
                  <a:spcPct val="150000"/>
                </a:lnSpc>
                <a:spcBef>
                  <a:spcPts val="0"/>
                </a:spcBef>
                <a:spcAft>
                  <a:spcPts val="0"/>
                </a:spcAft>
                <a:buNone/>
              </a:pPr>
              <a:endParaRPr lang="en-US" sz="700" dirty="0">
                <a:solidFill>
                  <a:schemeClr val="tx1"/>
                </a:solidFill>
                <a:latin typeface="Kanit Light" panose="020B0604020202020204" charset="-34"/>
                <a:cs typeface="Kanit Light" panose="020B0604020202020204" charset="-34"/>
              </a:endParaRPr>
            </a:p>
            <a:p>
              <a:pPr marL="0" lvl="0" indent="0" algn="ctr" rtl="0">
                <a:lnSpc>
                  <a:spcPct val="150000"/>
                </a:lnSpc>
                <a:spcBef>
                  <a:spcPts val="0"/>
                </a:spcBef>
                <a:spcAft>
                  <a:spcPts val="0"/>
                </a:spcAft>
                <a:buNone/>
              </a:pPr>
              <a:endParaRPr lang="en-US" sz="100" dirty="0">
                <a:solidFill>
                  <a:schemeClr val="tx1"/>
                </a:solidFill>
                <a:latin typeface="Kanit Light" panose="020B0604020202020204" charset="-34"/>
                <a:cs typeface="Kanit Light" panose="020B0604020202020204" charset="-34"/>
              </a:endParaRPr>
            </a:p>
            <a:p>
              <a:pPr marL="0" lvl="0" indent="0" algn="ctr" rtl="0">
                <a:lnSpc>
                  <a:spcPct val="150000"/>
                </a:lnSpc>
                <a:spcBef>
                  <a:spcPts val="0"/>
                </a:spcBef>
                <a:spcAft>
                  <a:spcPts val="0"/>
                </a:spcAft>
                <a:buNone/>
              </a:pPr>
              <a:r>
                <a:rPr lang="en-US" sz="800" dirty="0">
                  <a:solidFill>
                    <a:schemeClr val="tx1"/>
                  </a:solidFill>
                  <a:latin typeface="Kanit Light" panose="020B0604020202020204" charset="-34"/>
                  <a:cs typeface="Kanit Light" panose="020B0604020202020204" charset="-34"/>
                </a:rPr>
                <a:t>The team plans to analyze trip data from 2023 to understand user group differences, motivations, and digital media's impact.</a:t>
              </a:r>
            </a:p>
          </p:txBody>
        </p:sp>
        <p:sp>
          <p:nvSpPr>
            <p:cNvPr id="1594" name="Google Shape;6754;p80">
              <a:extLst>
                <a:ext uri="{FF2B5EF4-FFF2-40B4-BE49-F238E27FC236}">
                  <a16:creationId xmlns:a16="http://schemas.microsoft.com/office/drawing/2014/main" id="{C985EC5C-88B0-8AD8-402C-C011418C6266}"/>
                </a:ext>
              </a:extLst>
            </p:cNvPr>
            <p:cNvSpPr/>
            <p:nvPr/>
          </p:nvSpPr>
          <p:spPr>
            <a:xfrm>
              <a:off x="241025" y="3151575"/>
              <a:ext cx="293303" cy="180198"/>
            </a:xfrm>
            <a:prstGeom prst="round2SameRect">
              <a:avLst/>
            </a:prstGeom>
            <a:ln/>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1">
              <a:noAutofit/>
            </a:bodyPr>
            <a:lstStyle/>
            <a:p>
              <a:pPr marL="0" lvl="0" indent="0" algn="ctr" rtl="0">
                <a:spcBef>
                  <a:spcPts val="0"/>
                </a:spcBef>
                <a:spcAft>
                  <a:spcPts val="0"/>
                </a:spcAft>
                <a:buNone/>
              </a:pPr>
              <a:r>
                <a:rPr lang="en-US" sz="1100" u="sng" dirty="0">
                  <a:solidFill>
                    <a:schemeClr val="accent2"/>
                  </a:solidFill>
                  <a:latin typeface="Bree Serif" panose="020B0604020202020204" charset="0"/>
                </a:rPr>
                <a:t>Goal</a:t>
              </a:r>
              <a:endParaRPr lang="en-US" sz="1000" u="sng" dirty="0">
                <a:solidFill>
                  <a:schemeClr val="accent2"/>
                </a:solidFill>
                <a:latin typeface="Bree Serif" panose="020B0604020202020204" charset="0"/>
              </a:endParaRPr>
            </a:p>
          </p:txBody>
        </p:sp>
      </p:grpSp>
    </p:spTree>
    <p:extLst>
      <p:ext uri="{BB962C8B-B14F-4D97-AF65-F5344CB8AC3E}">
        <p14:creationId xmlns:p14="http://schemas.microsoft.com/office/powerpoint/2010/main" val="564153876"/>
      </p:ext>
    </p:extLst>
  </p:cSld>
  <p:clrMapOvr>
    <a:masterClrMapping/>
  </p:clrMapOvr>
</p:sld>
</file>

<file path=ppt/theme/theme1.xml><?xml version="1.0" encoding="utf-8"?>
<a:theme xmlns:a="http://schemas.openxmlformats.org/drawingml/2006/main" name="US National Bike Week by Slidesgo">
  <a:themeElements>
    <a:clrScheme name="Simple Light">
      <a:dk1>
        <a:srgbClr val="092242"/>
      </a:dk1>
      <a:lt1>
        <a:srgbClr val="F2ECD2"/>
      </a:lt1>
      <a:dk2>
        <a:srgbClr val="609A92"/>
      </a:dk2>
      <a:lt2>
        <a:srgbClr val="E68CA3"/>
      </a:lt2>
      <a:accent1>
        <a:srgbClr val="F7AC2D"/>
      </a:accent1>
      <a:accent2>
        <a:srgbClr val="ED0F51"/>
      </a:accent2>
      <a:accent3>
        <a:srgbClr val="C76C1F"/>
      </a:accent3>
      <a:accent4>
        <a:srgbClr val="006EED"/>
      </a:accent4>
      <a:accent5>
        <a:srgbClr val="CFBF8B"/>
      </a:accent5>
      <a:accent6>
        <a:srgbClr val="FFFFFF"/>
      </a:accent6>
      <a:hlink>
        <a:srgbClr val="09224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 dockstate="right" visibility="0" width="350" row="0">
    <wetp:webextensionref xmlns:r="http://schemas.openxmlformats.org/officeDocument/2006/relationships" r:id="rId3"/>
  </wetp:taskpane>
</wetp:taskpanes>
</file>

<file path=ppt/webextensions/webextension1.xml><?xml version="1.0" encoding="utf-8"?>
<we:webextension xmlns:we="http://schemas.microsoft.com/office/webextensions/webextension/2010/11" id="{B7DBEE72-1C76-9942-A218-E3BD9B78D3BD}">
  <we:reference id="wa200005669" version="2.0.0.0" store="en-US" storeType="OMEX"/>
  <we:alternateReferences>
    <we:reference id="wa200005669" version="2.0.0.0" store="wa200005669"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571E7488-0294-4347-ABE4-9EAD3CEB4185}">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B817E23A-C0D1-7C48-9A77-C747DBE2C7D1}">
  <we:reference id="wa104381139" version="1.0.0.0" store="en-US" storeType="OMEX"/>
  <we:alternateReferences>
    <we:reference id="WA104381139" version="1.0.0.0" store="WA104381139"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4860</TotalTime>
  <Words>2746</Words>
  <Application>Microsoft Office PowerPoint</Application>
  <PresentationFormat>On-screen Show (16:9)</PresentationFormat>
  <Paragraphs>280</Paragraphs>
  <Slides>36</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Bree Serif</vt:lpstr>
      <vt:lpstr>Josefin Sans</vt:lpstr>
      <vt:lpstr>Kanit Light</vt:lpstr>
      <vt:lpstr>Arial</vt:lpstr>
      <vt:lpstr>Kanit ExtraLight</vt:lpstr>
      <vt:lpstr>Poppins</vt:lpstr>
      <vt:lpstr>US National Bike Week by Slidesgo</vt:lpstr>
      <vt:lpstr>Cyclistic Bike-Share Case Study</vt:lpstr>
      <vt:lpstr>PowerPoint Presentation</vt:lpstr>
      <vt:lpstr>1</vt:lpstr>
      <vt:lpstr>Introduction</vt:lpstr>
      <vt:lpstr>PowerPoint Presentation</vt:lpstr>
      <vt:lpstr>Insights For Growth</vt:lpstr>
      <vt:lpstr>Exploring Cyclistic Bike Types</vt:lpstr>
      <vt:lpstr>Cyclistic Pricing Overview </vt:lpstr>
      <vt:lpstr>Scenario Overview</vt:lpstr>
      <vt:lpstr>Key Questions</vt:lpstr>
      <vt:lpstr>Business Task</vt:lpstr>
      <vt:lpstr>PowerPoint Presentation</vt:lpstr>
      <vt:lpstr>Data Insights</vt:lpstr>
      <vt:lpstr>PowerPoint Presentation</vt:lpstr>
      <vt:lpstr>User Type Distribution</vt:lpstr>
      <vt:lpstr>Average Ride Length by User Type </vt:lpstr>
      <vt:lpstr>Weekly and Hourly Bike Demands</vt:lpstr>
      <vt:lpstr>Hourly Average Ride Length</vt:lpstr>
      <vt:lpstr>Weekly Average Ride Length</vt:lpstr>
      <vt:lpstr>Monthly User Overview</vt:lpstr>
      <vt:lpstr>Monthly Average Ride Length</vt:lpstr>
      <vt:lpstr>Quarterly User Overview</vt:lpstr>
      <vt:lpstr>Quarterly Average Ride Distance</vt:lpstr>
      <vt:lpstr>Rideable Type Trends</vt:lpstr>
      <vt:lpstr>User Type Quarterly Destination Interactive Map</vt:lpstr>
      <vt:lpstr>PowerPoint Presentation</vt:lpstr>
      <vt:lpstr>Key Question 1</vt:lpstr>
      <vt:lpstr>Key Question 2</vt:lpstr>
      <vt:lpstr>Key Question 3</vt:lpstr>
      <vt:lpstr>PowerPoint Presentation</vt:lpstr>
      <vt:lpstr>Top 3 Recommendations</vt:lpstr>
      <vt:lpstr>PowerPoint Presentation</vt:lpstr>
      <vt:lpstr>Key Takeaways</vt:lpstr>
      <vt:lpstr>Source Citation</vt:lpstr>
      <vt:lpstr>Andrew Cha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 National Bike Week</dc:title>
  <dc:creator>ATC</dc:creator>
  <cp:lastModifiedBy>Andrew Cha</cp:lastModifiedBy>
  <cp:revision>33</cp:revision>
  <dcterms:modified xsi:type="dcterms:W3CDTF">2024-04-30T01:09:29Z</dcterms:modified>
</cp:coreProperties>
</file>